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74"/>
  </p:normalViewPr>
  <p:slideViewPr>
    <p:cSldViewPr snapToGrid="0" snapToObjects="1">
      <p:cViewPr varScale="1">
        <p:scale>
          <a:sx n="84" d="100"/>
          <a:sy n="84" d="100"/>
        </p:scale>
        <p:origin x="20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82D85-64C9-D748-B8B4-90C158A39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9F08BF-E4D5-DD47-9D41-554B6AD7E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2F6708-407B-1445-8796-D44D46CF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E0FA61-3F75-E34F-A27E-7BAD0356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6678C6-39E3-314D-8CE2-98F8CF5C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67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900C0-4371-7840-84FE-DDB0E964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C4392E-6CFD-4646-9E7F-DCC35F8F6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2EB5FE-6865-624C-A432-8AAE8DE1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6516DA-1D27-0B44-8F32-23A1659B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0E169C-6B9D-C340-BA00-A04DAF1A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39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73F9BA-CB2A-764A-A9A3-1528D82AB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94DF2A-7B20-1248-828F-E36124E07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3CF130-7DDF-0C4C-9883-93336522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CB83BB-EAD7-0D44-B6AB-58A93DA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1EBB68-C6DF-354A-8B81-CC97A1FD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81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9EDDEF-4EA6-274F-9D68-9E055275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8BA391-6C0F-1B43-BBEE-098189BA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AAF45A-637B-A64D-B31D-7F03D1BD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D28EB-C864-464D-8D4D-F7C13705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193111-ADF6-EB44-8135-915F5960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CB854-0AC3-9F45-A04F-CB993A9E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37ADE-810F-0248-A243-1C180494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C2766-5898-4344-B9BC-038E3EA7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FA4351-A6E5-034A-B99B-1FA6E044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0D05A-679F-9641-9B9A-58FD75E2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28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95152-1FFA-D34F-99B6-DC870F47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AA44F1-D29A-E84A-A2F3-848029FE2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461431-C273-3641-B7EF-42D732DC2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92A306-7DFC-1E48-B2D7-BB003863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3C3869-DB00-D042-96B9-5966ADCF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B0E320-71F4-C844-B05A-777F8F2A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3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EBC4C-56E5-4349-86A0-387F962F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BAB9A1-2F76-CA41-9999-82841CF2A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924714-AF50-2A41-9240-ECA549EFA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83FBF0-D5FD-FA48-8709-88E845558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C70580-4644-A448-861A-36B5A54DC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83DAA5-FBA1-7345-A239-B0BED8C2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29DCBA-4DB9-834D-ABD1-94340A59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1CED2B-1D10-504F-8437-F4F6695A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42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1900B-834B-E942-937A-F99FB333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B55941-90FE-B543-BB92-6F6EA79F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BD96A6-CF54-B648-B669-90E0F3ED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998666-AEC9-674A-8165-82D48DC7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4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2575F2-17BD-BE4B-9AE9-93746B3A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D14737-B5A5-F042-99D3-C345A426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F57131-1457-D14C-952A-55B53F16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75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BC7A6-E64A-C34B-B724-D3366412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504864-B0BC-284D-9092-D4D07910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BBAEB4-1006-E846-B194-4530014BD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B7BCDB-ED2B-B248-9EB3-A9392CC3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8CAE30-818E-564A-9836-0970C6A5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A9D932-3276-574D-A13D-45368751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39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574EB-54BF-5042-AA06-BAD26B64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1ED803-73E1-F54D-AC44-DCE0E80BE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E25CDB-0B01-FE4B-8D3F-2AE7D0B63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CC6172-CF90-8841-8161-6C2C02D8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F1251B-1312-3F4A-BBF9-071B3B3E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92EEF-54CB-B842-B3F7-565596EB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44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72E8D8-A963-8E40-B8D2-168026D4D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823F01-13FE-0F46-9EE3-99952735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9A0F9A-6B3B-5B4E-A8AF-9E055A914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35CE-5EFB-8248-9876-4B7B7527FD9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076A01-B5E3-C444-BB78-8B42FD79D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32FDA4-040A-6D42-8032-7CBE96D94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480F-39D7-6940-8F0D-F0A8339373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F37876B-F2E9-114C-AF13-75352729B59B}"/>
              </a:ext>
            </a:extLst>
          </p:cNvPr>
          <p:cNvSpPr txBox="1"/>
          <p:nvPr/>
        </p:nvSpPr>
        <p:spPr>
          <a:xfrm>
            <a:off x="1687639" y="1859340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fr-FR" sz="9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13C8A3-7BBA-F74A-B988-BBC2114BD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54" y="1098042"/>
            <a:ext cx="2857500" cy="2857500"/>
          </a:xfrm>
          <a:prstGeom prst="rect">
            <a:avLst/>
          </a:prstGeom>
        </p:spPr>
      </p:pic>
      <p:pic>
        <p:nvPicPr>
          <p:cNvPr id="9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98B6FAEE-3276-214B-A88C-E72E09773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0050" y="2020379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943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8EE37A3-C8CB-A243-9A50-F03DC703C470}"/>
              </a:ext>
            </a:extLst>
          </p:cNvPr>
          <p:cNvSpPr txBox="1"/>
          <p:nvPr/>
        </p:nvSpPr>
        <p:spPr>
          <a:xfrm>
            <a:off x="1544764" y="1716465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2EC997-0105-374E-BF07-A602F92F05AE}"/>
              </a:ext>
            </a:extLst>
          </p:cNvPr>
          <p:cNvSpPr txBox="1"/>
          <p:nvPr/>
        </p:nvSpPr>
        <p:spPr>
          <a:xfrm>
            <a:off x="2797492" y="1716465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llô</a:t>
            </a:r>
            <a:endParaRPr lang="fr-FR" sz="9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E7266D-A24F-1946-8B29-161B9F89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75" y="723295"/>
            <a:ext cx="2286000" cy="3556000"/>
          </a:xfrm>
          <a:prstGeom prst="rect">
            <a:avLst/>
          </a:prstGeom>
        </p:spPr>
      </p:pic>
      <p:pic>
        <p:nvPicPr>
          <p:cNvPr id="8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84D6596F-22D9-A840-BB2E-3A4BF89E72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88108" y="2293937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03745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11108-8406-3D40-96E6-433EEC000F4D}"/>
              </a:ext>
            </a:extLst>
          </p:cNvPr>
          <p:cNvSpPr txBox="1"/>
          <p:nvPr/>
        </p:nvSpPr>
        <p:spPr>
          <a:xfrm>
            <a:off x="1573339" y="1502153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D1D105-0EA0-3C45-BAA2-B22C503C5496}"/>
              </a:ext>
            </a:extLst>
          </p:cNvPr>
          <p:cNvSpPr txBox="1"/>
          <p:nvPr/>
        </p:nvSpPr>
        <p:spPr>
          <a:xfrm>
            <a:off x="2826067" y="1502153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fr-FR" sz="9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CF136A-8695-514B-8D05-8B62F82A2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25" y="1041400"/>
            <a:ext cx="3403600" cy="2387600"/>
          </a:xfrm>
          <a:prstGeom prst="rect">
            <a:avLst/>
          </a:prstGeom>
        </p:spPr>
      </p:pic>
      <p:pic>
        <p:nvPicPr>
          <p:cNvPr id="8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70320923-FF66-1146-9818-6E329A9CC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5800" y="182880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912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01EF90E-0C41-1345-AB37-03A50830FE12}"/>
              </a:ext>
            </a:extLst>
          </p:cNvPr>
          <p:cNvSpPr txBox="1"/>
          <p:nvPr/>
        </p:nvSpPr>
        <p:spPr>
          <a:xfrm>
            <a:off x="2302002" y="1859340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lys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0A7BAA-82C3-3743-9C53-F6C51589A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50" y="1221770"/>
            <a:ext cx="2844800" cy="2844800"/>
          </a:xfrm>
          <a:prstGeom prst="rect">
            <a:avLst/>
          </a:prstGeom>
        </p:spPr>
      </p:pic>
      <p:pic>
        <p:nvPicPr>
          <p:cNvPr id="6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DEDA970F-2F1D-0449-9BAC-4A9E4C8C0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2863" y="261620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057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539BFCD-AFEE-5B40-ABD3-C89A6543AAEC}"/>
              </a:ext>
            </a:extLst>
          </p:cNvPr>
          <p:cNvSpPr txBox="1"/>
          <p:nvPr/>
        </p:nvSpPr>
        <p:spPr>
          <a:xfrm>
            <a:off x="1573339" y="1502153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B644C1-B4C1-A948-80AD-5E6659BA5FEC}"/>
              </a:ext>
            </a:extLst>
          </p:cNvPr>
          <p:cNvSpPr txBox="1"/>
          <p:nvPr/>
        </p:nvSpPr>
        <p:spPr>
          <a:xfrm>
            <a:off x="3083242" y="1502153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050694-841E-AD40-A81E-7F5162047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1502153"/>
            <a:ext cx="3810000" cy="2133600"/>
          </a:xfrm>
          <a:prstGeom prst="rect">
            <a:avLst/>
          </a:prstGeom>
        </p:spPr>
      </p:pic>
      <p:pic>
        <p:nvPicPr>
          <p:cNvPr id="7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84EDD789-7CE0-A243-93A2-E865112152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5861" y="2259013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976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E5B70D0-06AB-BA45-831C-0BE82A720838}"/>
              </a:ext>
            </a:extLst>
          </p:cNvPr>
          <p:cNvSpPr txBox="1"/>
          <p:nvPr/>
        </p:nvSpPr>
        <p:spPr>
          <a:xfrm>
            <a:off x="1573339" y="1502153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î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06D0D2-BCF7-C04E-B2B5-403156C6FC55}"/>
              </a:ext>
            </a:extLst>
          </p:cNvPr>
          <p:cNvSpPr txBox="1"/>
          <p:nvPr/>
        </p:nvSpPr>
        <p:spPr>
          <a:xfrm>
            <a:off x="2752470" y="1502153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CBE828-2B93-124F-B76E-FA99B7D2C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643" y="896333"/>
            <a:ext cx="4342678" cy="2889855"/>
          </a:xfrm>
          <a:prstGeom prst="rect">
            <a:avLst/>
          </a:prstGeom>
        </p:spPr>
      </p:pic>
      <p:pic>
        <p:nvPicPr>
          <p:cNvPr id="9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BE35B465-5952-A640-8A06-8C71E034F4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9969" y="170815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454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56F372-E8E0-A64E-8FE0-FD89019F0966}"/>
              </a:ext>
            </a:extLst>
          </p:cNvPr>
          <p:cNvSpPr txBox="1"/>
          <p:nvPr/>
        </p:nvSpPr>
        <p:spPr>
          <a:xfrm>
            <a:off x="1573339" y="1502153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5596EC-54BC-C340-8F47-7BADFF19E153}"/>
              </a:ext>
            </a:extLst>
          </p:cNvPr>
          <p:cNvSpPr txBox="1"/>
          <p:nvPr/>
        </p:nvSpPr>
        <p:spPr>
          <a:xfrm>
            <a:off x="3138107" y="1502153"/>
            <a:ext cx="2248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sso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F60907-7E5F-EB45-8090-69A34E451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89" y="965200"/>
            <a:ext cx="2451100" cy="3327400"/>
          </a:xfrm>
          <a:prstGeom prst="rect">
            <a:avLst/>
          </a:prstGeom>
        </p:spPr>
      </p:pic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61060E30-2F87-2C44-8C08-41884735EC9E}"/>
              </a:ext>
            </a:extLst>
          </p:cNvPr>
          <p:cNvSpPr/>
          <p:nvPr/>
        </p:nvSpPr>
        <p:spPr>
          <a:xfrm>
            <a:off x="4564856" y="1262440"/>
            <a:ext cx="1243013" cy="479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0A48CE27-C97E-9049-9499-EBD42F9AD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9478" y="199390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613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CF5F782-174E-8646-ABF8-02B73642BEC7}"/>
              </a:ext>
            </a:extLst>
          </p:cNvPr>
          <p:cNvSpPr txBox="1"/>
          <p:nvPr/>
        </p:nvSpPr>
        <p:spPr>
          <a:xfrm>
            <a:off x="1573339" y="1502153"/>
            <a:ext cx="204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CEB0CD-DFC6-664A-A9AC-F9380767D9FC}"/>
              </a:ext>
            </a:extLst>
          </p:cNvPr>
          <p:cNvSpPr txBox="1"/>
          <p:nvPr/>
        </p:nvSpPr>
        <p:spPr>
          <a:xfrm>
            <a:off x="3138107" y="1502153"/>
            <a:ext cx="2248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</a:t>
            </a:r>
            <a:r>
              <a:rPr lang="fr-FR" sz="9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B084B3-FF9D-914A-A635-B06DB5D9C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12" y="1166812"/>
            <a:ext cx="3048000" cy="2667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526C6BC-7AED-334E-B6D0-A12B75EB204F}"/>
              </a:ext>
            </a:extLst>
          </p:cNvPr>
          <p:cNvSpPr txBox="1"/>
          <p:nvPr/>
        </p:nvSpPr>
        <p:spPr>
          <a:xfrm>
            <a:off x="11787188" y="3929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59668F3C-F7E9-6742-8350-468D3434C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0361" y="22018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</Words>
  <Application>Microsoft Macintosh PowerPoint</Application>
  <PresentationFormat>Grand écran</PresentationFormat>
  <Paragraphs>14</Paragraphs>
  <Slides>8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BEDELE</dc:creator>
  <cp:lastModifiedBy>Audrey BEDELE</cp:lastModifiedBy>
  <cp:revision>5</cp:revision>
  <dcterms:created xsi:type="dcterms:W3CDTF">2020-02-17T09:54:49Z</dcterms:created>
  <dcterms:modified xsi:type="dcterms:W3CDTF">2020-02-19T08:29:01Z</dcterms:modified>
</cp:coreProperties>
</file>