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458" r:id="rId4"/>
    <p:sldId id="296" r:id="rId5"/>
    <p:sldId id="455" r:id="rId6"/>
    <p:sldId id="445" r:id="rId7"/>
    <p:sldId id="461" r:id="rId8"/>
    <p:sldId id="297" r:id="rId9"/>
    <p:sldId id="294" r:id="rId10"/>
    <p:sldId id="300" r:id="rId11"/>
    <p:sldId id="456" r:id="rId12"/>
    <p:sldId id="295" r:id="rId13"/>
    <p:sldId id="460" r:id="rId14"/>
    <p:sldId id="298" r:id="rId15"/>
    <p:sldId id="299" r:id="rId16"/>
    <p:sldId id="447" r:id="rId17"/>
    <p:sldId id="313" r:id="rId18"/>
    <p:sldId id="404" r:id="rId19"/>
    <p:sldId id="355" r:id="rId20"/>
    <p:sldId id="356" r:id="rId21"/>
    <p:sldId id="462" r:id="rId22"/>
    <p:sldId id="463" r:id="rId23"/>
    <p:sldId id="464" r:id="rId24"/>
    <p:sldId id="407" r:id="rId25"/>
    <p:sldId id="457" r:id="rId26"/>
    <p:sldId id="371" r:id="rId27"/>
    <p:sldId id="465" r:id="rId28"/>
    <p:sldId id="466" r:id="rId29"/>
    <p:sldId id="467" r:id="rId30"/>
    <p:sldId id="427" r:id="rId31"/>
    <p:sldId id="448" r:id="rId32"/>
    <p:sldId id="426" r:id="rId33"/>
    <p:sldId id="434" r:id="rId34"/>
    <p:sldId id="459" r:id="rId35"/>
    <p:sldId id="436" r:id="rId36"/>
    <p:sldId id="438" r:id="rId37"/>
    <p:sldId id="449" r:id="rId38"/>
    <p:sldId id="440" r:id="rId39"/>
    <p:sldId id="451" r:id="rId40"/>
    <p:sldId id="452" r:id="rId41"/>
    <p:sldId id="453" r:id="rId42"/>
    <p:sldId id="430" r:id="rId43"/>
    <p:sldId id="431" r:id="rId44"/>
    <p:sldId id="432" r:id="rId45"/>
    <p:sldId id="416" r:id="rId46"/>
    <p:sldId id="417" r:id="rId47"/>
    <p:sldId id="418" r:id="rId48"/>
    <p:sldId id="412" r:id="rId49"/>
    <p:sldId id="413" r:id="rId50"/>
    <p:sldId id="414" r:id="rId51"/>
    <p:sldId id="405" r:id="rId52"/>
    <p:sldId id="376" r:id="rId53"/>
    <p:sldId id="377" r:id="rId54"/>
    <p:sldId id="406" r:id="rId55"/>
    <p:sldId id="395" r:id="rId56"/>
    <p:sldId id="396" r:id="rId57"/>
    <p:sldId id="408" r:id="rId58"/>
    <p:sldId id="379" r:id="rId59"/>
    <p:sldId id="380" r:id="rId60"/>
    <p:sldId id="420" r:id="rId61"/>
    <p:sldId id="399" r:id="rId62"/>
    <p:sldId id="400" r:id="rId63"/>
    <p:sldId id="421" r:id="rId64"/>
    <p:sldId id="392" r:id="rId65"/>
    <p:sldId id="393" r:id="rId66"/>
    <p:sldId id="468" r:id="rId67"/>
    <p:sldId id="469" r:id="rId68"/>
    <p:sldId id="470" r:id="rId69"/>
    <p:sldId id="388" r:id="rId7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9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B6D5B39-7390-4429-B3B8-7BC796528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5E52E2-66CB-4CFA-8D5C-82EEB5AF8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456C20-3996-4EE2-900A-421C8F0357E4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636669F-41E3-44C6-AB5E-06B9C70A39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E774A56-7CBA-4074-8911-6D84E3982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7F323D-2E75-4E88-B8E4-0079CAE4C3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EF4AEA-6597-4BC9-9546-BB8B70583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CA3885-7854-421C-BC83-758EE7F526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2FE56B7E-0663-4184-91FE-7F85C59DE0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7AFE20FE-A321-41FC-98AF-088FA99BE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F4A20E8C-77F5-4049-A357-74E3302D8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5B4BC-97AD-4829-93C5-E2D80E63A29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2ADA0EC0-69B2-420B-A5D2-DBC7349D55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>
            <a:extLst>
              <a:ext uri="{FF2B5EF4-FFF2-40B4-BE49-F238E27FC236}">
                <a16:creationId xmlns:a16="http://schemas.microsoft.com/office/drawing/2014/main" id="{89FC44C8-B38B-4F18-BB32-F4424998C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6084" name="Espace réservé du numéro de diapositive 3">
            <a:extLst>
              <a:ext uri="{FF2B5EF4-FFF2-40B4-BE49-F238E27FC236}">
                <a16:creationId xmlns:a16="http://schemas.microsoft.com/office/drawing/2014/main" id="{801F9C32-DDF9-41DF-A431-7731731B1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B6AAA-920C-42F3-9DE6-C8A797ACE94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A37386A6-3CA0-4F6D-96DD-461053F398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700AF914-EB89-4870-8C7B-97A2B0018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9920B4A2-72BF-4C2A-9F4D-1DBFED731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53B08D-FF73-4EEA-95E1-D694E657B39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DB113519-9E5D-4361-9FE6-9D9F794CD8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7391D666-E62E-4E0D-9CA5-4F48E4B920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EA5D4E9C-E931-4537-9BBF-C07FC377D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25BD0-51EE-4195-852F-44465B52A58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>
            <a:extLst>
              <a:ext uri="{FF2B5EF4-FFF2-40B4-BE49-F238E27FC236}">
                <a16:creationId xmlns:a16="http://schemas.microsoft.com/office/drawing/2014/main" id="{0164CDBF-107C-4150-810C-6C651184E6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>
            <a:extLst>
              <a:ext uri="{FF2B5EF4-FFF2-40B4-BE49-F238E27FC236}">
                <a16:creationId xmlns:a16="http://schemas.microsoft.com/office/drawing/2014/main" id="{2C13C504-937E-4DA9-9CFD-80F1ECD10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8372" name="Espace réservé du numéro de diapositive 3">
            <a:extLst>
              <a:ext uri="{FF2B5EF4-FFF2-40B4-BE49-F238E27FC236}">
                <a16:creationId xmlns:a16="http://schemas.microsoft.com/office/drawing/2014/main" id="{3CF36612-C11F-4487-9443-2F6017ED7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1D6EF3-3151-4E5E-8207-B8D43F72835B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3F2DDE00-24F7-4DE8-B661-05598FE1F3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6AF6AB37-A268-4E40-A421-58A591C46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86F62119-B805-4B7F-AF46-C3F438F39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FFCC35-E725-4851-822D-A0B1AF1FF53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51917098-5480-4EA9-A63D-2469BD10D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23843495-52EF-4BCB-B005-47FD67F48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FEA9935A-979B-4E38-8D98-8EDC27F5F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FE208-964C-420E-BAFF-B4E479216532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0345B035-AE48-4F97-AB4B-CEC4A07519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921ABE43-1EB2-4155-9F8C-7B4F743C7D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B53BB577-6EC0-4D41-91D7-AE6BAE8D9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AF198-7568-4691-A3A3-BDF176C659A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51917098-5480-4EA9-A63D-2469BD10D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23843495-52EF-4BCB-B005-47FD67F48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FEA9935A-979B-4E38-8D98-8EDC27F5F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FE208-964C-420E-BAFF-B4E479216532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7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0345B035-AE48-4F97-AB4B-CEC4A07519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921ABE43-1EB2-4155-9F8C-7B4F743C7D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B53BB577-6EC0-4D41-91D7-AE6BAE8D9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AF198-7568-4691-A3A3-BDF176C659A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1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8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2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6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>
            <a:extLst>
              <a:ext uri="{FF2B5EF4-FFF2-40B4-BE49-F238E27FC236}">
                <a16:creationId xmlns:a16="http://schemas.microsoft.com/office/drawing/2014/main" id="{629459B2-66FA-4CE0-BB18-1063A6E64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>
            <a:extLst>
              <a:ext uri="{FF2B5EF4-FFF2-40B4-BE49-F238E27FC236}">
                <a16:creationId xmlns:a16="http://schemas.microsoft.com/office/drawing/2014/main" id="{71DB0E87-DA81-477D-A034-2D9FED8CE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7892" name="Espace réservé du numéro de diapositive 3">
            <a:extLst>
              <a:ext uri="{FF2B5EF4-FFF2-40B4-BE49-F238E27FC236}">
                <a16:creationId xmlns:a16="http://schemas.microsoft.com/office/drawing/2014/main" id="{889EB57C-F9DE-41B0-BB1A-0D1829D8B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9F296-7D21-4F83-ADE7-BAD7B52A8B1E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ADE4CEE3-BAD8-49A0-A28D-299E0152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78B7D70-0F5E-44A7-B534-EC63BECD3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629767FC-C0CD-4BB5-A6BC-0FC80445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48AD5-E59B-4411-95A5-7DF261C1F40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>
            <a:extLst>
              <a:ext uri="{FF2B5EF4-FFF2-40B4-BE49-F238E27FC236}">
                <a16:creationId xmlns:a16="http://schemas.microsoft.com/office/drawing/2014/main" id="{629459B2-66FA-4CE0-BB18-1063A6E64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>
            <a:extLst>
              <a:ext uri="{FF2B5EF4-FFF2-40B4-BE49-F238E27FC236}">
                <a16:creationId xmlns:a16="http://schemas.microsoft.com/office/drawing/2014/main" id="{71DB0E87-DA81-477D-A034-2D9FED8CE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7892" name="Espace réservé du numéro de diapositive 3">
            <a:extLst>
              <a:ext uri="{FF2B5EF4-FFF2-40B4-BE49-F238E27FC236}">
                <a16:creationId xmlns:a16="http://schemas.microsoft.com/office/drawing/2014/main" id="{889EB57C-F9DE-41B0-BB1A-0D1829D8B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9F296-7D21-4F83-ADE7-BAD7B52A8B1E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B037AD-D77B-4724-9BA1-95B5587B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BDC6-B72D-4F16-9586-A42DFDC686B7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773B6-2180-4A5A-A840-B825DEDF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C820F-FE52-4A25-9EF0-6F750BD2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F12A-935B-4F0A-8A50-6D40AF9628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297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F75EB0-AAD1-46F3-B131-46A6784C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B69-D4A5-417C-B4CE-CEA21129CE90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C3AB3-8128-4E5D-8C1B-E73C0545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76B3D6-E628-458B-8DBC-A27E562A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7B2F-8170-491C-96C9-D5371A4774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376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F781A8-533B-4D79-8E67-799BAEE7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F002-05A7-4236-A18A-69DE436C5B9A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C858D-850F-4DBE-9323-7C8C199B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36E6E-77C0-4738-91D6-84C1A9E3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40BF-9F83-44F1-B017-8E5984755F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17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96424-369D-4B86-A784-CD3D2DE9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ADE6-8AA1-4A7D-A4F5-D702B3073DC3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905A8-BBC0-401E-98CE-FD26C61F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FD4C3C-4262-475A-BEAB-6539F344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1B67-4EEC-4B31-8956-6C6261ED67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81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6E032-069C-4CF9-8DBE-86D518DF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0346-33B0-44D2-AA3E-5C34449C1B63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398BC5-07D7-48A9-B2B8-8C5B50CD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EDDFC1-11F6-4234-9522-79C9FAAE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AB64-E50B-453E-A776-203567D008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423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6096426-EF6E-49F1-BCEB-77084D8C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D76A-69EE-4FD2-9F4D-3678C0501FAF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1DBC885-E70D-4F52-8BB8-ED75AAFE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B084CB0-D8DD-4311-86CF-144E7023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0A58-0C25-49E4-B8C4-EBC223A831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598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EB15FEF-2CC6-43BF-A6EF-63CD5D31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45E5-8621-4435-BBC2-D7F74D95F1E5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383272B-BEC6-4D6C-B1AE-6A5B7D4D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73ABC7-904E-4A82-8BA6-D58F6DB0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42D8-39F8-46DE-B570-0DA365DD5D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6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E983E3B-6160-4DD5-AB83-C10A7C89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F699-26EE-403C-B15B-63FD9C07AF2F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E6D4710-477C-4C77-8D6B-5977D79C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5BE77C6-A36A-4B50-9E4F-99F3BB0D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2752-9543-4C05-8353-C4B30D27C5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26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010F851-0EFC-48A2-9C54-65C8C50E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1FA9-078E-419A-A5FE-0C0C8CB71D93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B970220-7DC1-4672-8235-50725CB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E2C9759-209B-47B6-A9A4-872CEF2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397F-04D0-4FD4-A3C7-66EA7705FE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2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83090AB-50D7-401B-8660-DF37F1DD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3332-8A09-4865-B6DA-732F9BB04244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02254D7-3162-4804-8051-0346F85E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A4F9AD7-0DD7-4203-86E4-5DB14712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85E3-59E5-4FF3-B975-4DB31547E8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914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EA99325-2AE5-4D60-A779-2702FA01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0436-465A-4AA9-AA79-333EACD9F094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6C1231-2BDE-42A1-BA6A-A433172C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4D04CA6-B69C-489B-8028-AD939F83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3B1E-7C5D-49E1-BF27-931AE7662F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1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9EB0A64-1969-46E8-B215-CF4BF12034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C8280B1-137C-43E9-B612-BE970861A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6F1C4-30EF-47F4-8E62-C9070473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9517290-8A89-4AC2-8CB1-5A2900C1040C}" type="datetimeFigureOut">
              <a:rPr lang="fr-FR"/>
              <a:pPr>
                <a:defRPr/>
              </a:pPr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BB1EDE-9E3C-48D2-B454-79B59BCFD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7B834-B1E1-4359-B3D2-EA15E4F81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5291A1-3AD9-49DA-9604-4559A0FB51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9A758A-EFE9-4553-8980-84546F2A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/>
              <a:t>Lis rapidement ces syllabes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FE97366-AFC0-4492-8758-8C8CD1D0F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3E98F16A-3FF4-48F0-B0C7-DB201BD4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FE97366-AFC0-4492-8758-8C8CD1D0F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3E98F16A-3FF4-48F0-B0C7-DB201BD4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3233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E8E3BA-5D5E-4059-8E93-36E24F01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E3F5E835-8235-4A8C-B750-429A659D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E8E3BA-5D5E-4059-8E93-36E24F01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E3F5E835-8235-4A8C-B750-429A659D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8966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1012434-9368-44A6-B02D-8D81A3B9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altLang="fr-FR" sz="2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6AE42018-1A45-4C7A-809C-9972CE15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00FD48-FE51-4E86-9842-E6F241B9D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fr-FR" altLang="fr-FR" sz="25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55C3269D-A1AE-4ACF-ACD6-A3BBB23D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00FD48-FE51-4E86-9842-E6F241B9D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fr-FR" altLang="fr-FR" sz="25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55C3269D-A1AE-4ACF-ACD6-A3BBB23D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0432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F914C3-312B-43AF-B692-CED2B97DB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sz="8000">
                <a:solidFill>
                  <a:srgbClr val="0000FF"/>
                </a:solidFill>
              </a:rPr>
              <a:t>Lis  les  mots !</a:t>
            </a:r>
            <a:endParaRPr lang="fr-FR" altLang="fr-FR" sz="8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5536FE4-7C1C-459B-8C15-E5CA185C4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tache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6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3851920" y="1412776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907704" y="4795198"/>
            <a:ext cx="1873399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3995936" y="4795198"/>
            <a:ext cx="3312368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1EFD91-A405-4A88-878F-A149D4273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7EB7C951-1B00-4306-AC8E-ECF23197E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00870EC-DD7A-46AB-8B20-3A133CC99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432" y="2132856"/>
            <a:ext cx="9720064" cy="3716337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tache</a:t>
            </a:r>
          </a:p>
        </p:txBody>
      </p:sp>
      <p:sp>
        <p:nvSpPr>
          <p:cNvPr id="18435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0D4175AE-2AAD-47FF-BDA4-FF49FD5A5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97E2C16-3CAC-407F-B570-EBB977ADC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229200"/>
            <a:ext cx="1080120" cy="1080120"/>
          </a:xfrm>
          <a:prstGeom prst="rect">
            <a:avLst/>
          </a:prstGeom>
        </p:spPr>
      </p:pic>
      <p:pic>
        <p:nvPicPr>
          <p:cNvPr id="4" name="Image 3" descr="Une image contenant fleur, très coloré, cerf-volant, volant&#10;&#10;Description générée automatiquement">
            <a:extLst>
              <a:ext uri="{FF2B5EF4-FFF2-40B4-BE49-F238E27FC236}">
                <a16:creationId xmlns:a16="http://schemas.microsoft.com/office/drawing/2014/main" id="{64BA749D-EE9F-4E6C-8DDB-7599AC29E5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6033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5536FE4-7C1C-459B-8C15-E5CA185C4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tarte</a:t>
            </a:r>
          </a:p>
        </p:txBody>
      </p:sp>
    </p:spTree>
    <p:extLst>
      <p:ext uri="{BB962C8B-B14F-4D97-AF65-F5344CB8AC3E}">
        <p14:creationId xmlns:p14="http://schemas.microsoft.com/office/powerpoint/2010/main" val="362420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6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5076056" y="1412776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2195736" y="4791290"/>
            <a:ext cx="2592288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5220072" y="4791290"/>
            <a:ext cx="1944216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0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00870EC-DD7A-46AB-8B20-3A133CC99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432" y="2132856"/>
            <a:ext cx="9720064" cy="3716337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tarte</a:t>
            </a:r>
          </a:p>
        </p:txBody>
      </p:sp>
      <p:sp>
        <p:nvSpPr>
          <p:cNvPr id="18435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0D4175AE-2AAD-47FF-BDA4-FF49FD5A5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 descr="Une image contenant alimentation, table, en bois, assis&#10;&#10;Description générée automatiquement">
            <a:extLst>
              <a:ext uri="{FF2B5EF4-FFF2-40B4-BE49-F238E27FC236}">
                <a16:creationId xmlns:a16="http://schemas.microsoft.com/office/drawing/2014/main" id="{F4F62E3C-DB89-4F6D-8C4F-0DF79C5CA6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32656"/>
            <a:ext cx="3455417" cy="288239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0106ADE-5414-4C19-8082-A9675CAE9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30120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7C7148F-2B1D-40AA-B87F-08259E6E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douze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6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5364088" y="1412776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763688" y="4715550"/>
            <a:ext cx="345638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5508104" y="4715550"/>
            <a:ext cx="208823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5A4DDD-AC97-425A-8B7E-D08C3C8EC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168650"/>
            <a:ext cx="7772400" cy="1470025"/>
          </a:xfrm>
        </p:spPr>
        <p:txBody>
          <a:bodyPr/>
          <a:lstStyle/>
          <a:p>
            <a:r>
              <a:rPr lang="fr-FR" sz="16000" dirty="0"/>
              <a:t>douze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3D8CB08D-1677-4EF6-AC8D-840835ECA952}"/>
              </a:ext>
            </a:extLst>
          </p:cNvPr>
          <p:cNvSpPr txBox="1">
            <a:spLocks/>
          </p:cNvSpPr>
          <p:nvPr/>
        </p:nvSpPr>
        <p:spPr bwMode="auto">
          <a:xfrm>
            <a:off x="579887" y="141277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6000" dirty="0">
                <a:solidFill>
                  <a:srgbClr val="0000FF"/>
                </a:solidFill>
              </a:rPr>
              <a:t>12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FA067A1-F6B8-40DF-82F4-ACC328B91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169373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7C7148F-2B1D-40AA-B87F-08259E6E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douche</a:t>
            </a:r>
          </a:p>
        </p:txBody>
      </p:sp>
    </p:spTree>
    <p:extLst>
      <p:ext uri="{BB962C8B-B14F-4D97-AF65-F5344CB8AC3E}">
        <p14:creationId xmlns:p14="http://schemas.microsoft.com/office/powerpoint/2010/main" val="1783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6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4644008" y="1484784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115616" y="4715550"/>
            <a:ext cx="345638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4860032" y="4709688"/>
            <a:ext cx="345638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5A4DDD-AC97-425A-8B7E-D08C3C8EC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168650"/>
            <a:ext cx="7772400" cy="1470025"/>
          </a:xfrm>
        </p:spPr>
        <p:txBody>
          <a:bodyPr/>
          <a:lstStyle/>
          <a:p>
            <a:r>
              <a:rPr lang="fr-FR" sz="16000" dirty="0"/>
              <a:t>douche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C16477-A97D-4B83-B88B-7ED809C08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88641"/>
            <a:ext cx="2437194" cy="288032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C250711-C2F2-4224-9E5E-28DF0BBAD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01317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1EFD91-A405-4A88-878F-A149D4273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7EB7C951-1B00-4306-AC8E-ECF23197E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672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BCE4F4D-8684-41E1-92F1-3AF84318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0" dirty="0">
                <a:latin typeface="Verdana" panose="020B0604030504040204" pitchFamily="34" charset="0"/>
              </a:rPr>
              <a:t>toupie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3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6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4644008" y="1412776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619672" y="4797152"/>
            <a:ext cx="2880320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4860032" y="4797152"/>
            <a:ext cx="316835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2A6E0AF-8DF5-43F0-BF57-4AC560E0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1340768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0" dirty="0">
                <a:latin typeface="Verdana" panose="020B0604030504040204" pitchFamily="34" charset="0"/>
              </a:rPr>
              <a:t>toupie</a:t>
            </a:r>
            <a:r>
              <a:rPr lang="fr-FR" altLang="fr-FR" sz="13000" dirty="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4" name="Image 3" descr="Une image contenant intérieur, table, assis, petit&#10;&#10;Description générée automatiquement">
            <a:extLst>
              <a:ext uri="{FF2B5EF4-FFF2-40B4-BE49-F238E27FC236}">
                <a16:creationId xmlns:a16="http://schemas.microsoft.com/office/drawing/2014/main" id="{95A5BE12-DB55-43D4-BD64-0C3F65DBA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2592288" cy="259228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674B41D-0B78-45B4-9457-7E709C277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157192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5FDA7C4-0109-4DBE-AED8-6D2BDB4E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6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31BC8E-303B-4C31-BAFB-FAF21A30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fr-FR" sz="1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elle</a:t>
            </a:r>
            <a:r>
              <a:rPr lang="fr-FR" sz="12000" dirty="0"/>
              <a:t> dévore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F44CC96-6B92-4020-ADAC-25D0FFD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2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48098BE-C19D-4C7E-B33C-AEC21AEBF7BE}"/>
              </a:ext>
            </a:extLst>
          </p:cNvPr>
          <p:cNvCxnSpPr/>
          <p:nvPr/>
        </p:nvCxnSpPr>
        <p:spPr>
          <a:xfrm>
            <a:off x="3851920" y="198913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21A115-DC19-4C0B-A90D-810E9DA825AE}"/>
              </a:ext>
            </a:extLst>
          </p:cNvPr>
          <p:cNvCxnSpPr/>
          <p:nvPr/>
        </p:nvCxnSpPr>
        <p:spPr>
          <a:xfrm>
            <a:off x="5652120" y="206084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F514D3B-7B5E-4A30-97CC-A8932AADE369}"/>
              </a:ext>
            </a:extLst>
          </p:cNvPr>
          <p:cNvCxnSpPr>
            <a:cxnSpLocks/>
          </p:cNvCxnSpPr>
          <p:nvPr/>
        </p:nvCxnSpPr>
        <p:spPr>
          <a:xfrm>
            <a:off x="5724128" y="4589464"/>
            <a:ext cx="1584176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D1C26A5-60DA-4965-A450-3B563A8CF6DC}"/>
              </a:ext>
            </a:extLst>
          </p:cNvPr>
          <p:cNvCxnSpPr>
            <a:cxnSpLocks/>
          </p:cNvCxnSpPr>
          <p:nvPr/>
        </p:nvCxnSpPr>
        <p:spPr>
          <a:xfrm>
            <a:off x="1979712" y="4581526"/>
            <a:ext cx="1728192" cy="7938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508D46-572D-416F-B3FE-166BE4ED5223}"/>
              </a:ext>
            </a:extLst>
          </p:cNvPr>
          <p:cNvCxnSpPr>
            <a:cxnSpLocks/>
          </p:cNvCxnSpPr>
          <p:nvPr/>
        </p:nvCxnSpPr>
        <p:spPr>
          <a:xfrm flipV="1">
            <a:off x="3962281" y="4573015"/>
            <a:ext cx="1664481" cy="7938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4EC7A91-9787-4F36-BCC1-F9437738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elle</a:t>
            </a:r>
            <a:r>
              <a:rPr lang="fr-FR" altLang="fr-FR" sz="12000" dirty="0">
                <a:latin typeface="Verdana" panose="020B0604030504040204" pitchFamily="34" charset="0"/>
              </a:rPr>
              <a:t> dévore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2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 3" descr="Une image contenant personne, mangeant, sandwich, alimentation&#10;&#10;Description générée automatiquement">
            <a:extLst>
              <a:ext uri="{FF2B5EF4-FFF2-40B4-BE49-F238E27FC236}">
                <a16:creationId xmlns:a16="http://schemas.microsoft.com/office/drawing/2014/main" id="{73A20B18-F270-48C3-BAB5-2112F1B1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2759"/>
            <a:ext cx="3888432" cy="3065879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4CCD18-1AEB-4F87-B0CE-9E7E947A3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22920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5F6B869-7A3C-45C7-A788-0DA8AE52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0" dirty="0">
                <a:latin typeface="Verdana" panose="020B0604030504040204" pitchFamily="34" charset="0"/>
              </a:rPr>
              <a:t>tortue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3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fr-FR" altLang="fr-FR" sz="16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4427984" y="1556792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475656" y="4725144"/>
            <a:ext cx="280831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>
            <a:off x="4572000" y="4725144"/>
            <a:ext cx="244827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1AEA6F5-3E82-4D36-A59A-1310499B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0" dirty="0">
                <a:latin typeface="Verdana" panose="020B0604030504040204" pitchFamily="34" charset="0"/>
              </a:rPr>
              <a:t>tortue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3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 2" descr="Une image contenant extérieur, herbe, animal, reptile&#10;&#10;Description générée automatiquement">
            <a:extLst>
              <a:ext uri="{FF2B5EF4-FFF2-40B4-BE49-F238E27FC236}">
                <a16:creationId xmlns:a16="http://schemas.microsoft.com/office/drawing/2014/main" id="{E2DE0B73-59EA-4DD0-B22E-2C7898FE0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0648"/>
            <a:ext cx="5184576" cy="3456384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63F2000-BADA-481B-9163-432A204C8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80526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5FDA7C4-0109-4DBE-AED8-6D2BDB4E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0" dirty="0">
                <a:latin typeface="Verdana" panose="020B0604030504040204" pitchFamily="34" charset="0"/>
              </a:rPr>
              <a:t>radeau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6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AD1385-AEE8-49B8-8438-2A817CF7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25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B716DBA2-9B29-4E5C-9006-E9653019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2C5702-26DE-4511-B931-F5329C59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eau</a:t>
            </a:r>
            <a:endParaRPr lang="fr-FR" altLang="fr-FR" sz="16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2C3212-C850-45FC-BB91-4A0A033710E6}"/>
              </a:ext>
            </a:extLst>
          </p:cNvPr>
          <p:cNvCxnSpPr/>
          <p:nvPr/>
        </p:nvCxnSpPr>
        <p:spPr>
          <a:xfrm>
            <a:off x="3059832" y="1556792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88C04C-4B9D-43B8-A372-8641447CE11F}"/>
              </a:ext>
            </a:extLst>
          </p:cNvPr>
          <p:cNvCxnSpPr>
            <a:cxnSpLocks/>
          </p:cNvCxnSpPr>
          <p:nvPr/>
        </p:nvCxnSpPr>
        <p:spPr>
          <a:xfrm>
            <a:off x="1259632" y="4581128"/>
            <a:ext cx="172819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27398F-0E14-4C15-B466-FEC79121D7F6}"/>
              </a:ext>
            </a:extLst>
          </p:cNvPr>
          <p:cNvCxnSpPr>
            <a:cxnSpLocks/>
          </p:cNvCxnSpPr>
          <p:nvPr/>
        </p:nvCxnSpPr>
        <p:spPr>
          <a:xfrm flipV="1">
            <a:off x="3347864" y="4581128"/>
            <a:ext cx="4896544" cy="1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1AEA6F5-3E82-4D36-A59A-1310499B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204864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0" dirty="0">
                <a:latin typeface="Verdana" panose="020B0604030504040204" pitchFamily="34" charset="0"/>
              </a:rPr>
              <a:t>radeau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fr-FR" altLang="fr-FR" sz="13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 2" descr="Une image contenant transport, embarcation, extérieur, eau&#10;&#10;Description générée automatiquement">
            <a:extLst>
              <a:ext uri="{FF2B5EF4-FFF2-40B4-BE49-F238E27FC236}">
                <a16:creationId xmlns:a16="http://schemas.microsoft.com/office/drawing/2014/main" id="{7CFE52A4-154F-44F8-9699-FC1CFE0DC6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60648"/>
            <a:ext cx="5220072" cy="2936291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6EFA5D-A0C4-433B-AECD-49FDE36DC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66124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1A0B1A6-0E59-4884-A122-009A5AB20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hirondelle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F44CC96-6B92-4020-ADAC-25D0FFD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  <a:endParaRPr lang="fr-FR" altLang="fr-FR" sz="12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48098BE-C19D-4C7E-B33C-AEC21AEBF7BE}"/>
              </a:ext>
            </a:extLst>
          </p:cNvPr>
          <p:cNvCxnSpPr/>
          <p:nvPr/>
        </p:nvCxnSpPr>
        <p:spPr>
          <a:xfrm>
            <a:off x="2195736" y="206084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21A115-DC19-4C0B-A90D-810E9DA825AE}"/>
              </a:ext>
            </a:extLst>
          </p:cNvPr>
          <p:cNvCxnSpPr/>
          <p:nvPr/>
        </p:nvCxnSpPr>
        <p:spPr>
          <a:xfrm>
            <a:off x="4716015" y="198913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F514D3B-7B5E-4A30-97CC-A8932AADE369}"/>
              </a:ext>
            </a:extLst>
          </p:cNvPr>
          <p:cNvCxnSpPr>
            <a:cxnSpLocks/>
          </p:cNvCxnSpPr>
          <p:nvPr/>
        </p:nvCxnSpPr>
        <p:spPr>
          <a:xfrm>
            <a:off x="4932040" y="4581526"/>
            <a:ext cx="352839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D1C26A5-60DA-4965-A450-3B563A8CF6DC}"/>
              </a:ext>
            </a:extLst>
          </p:cNvPr>
          <p:cNvCxnSpPr>
            <a:cxnSpLocks/>
          </p:cNvCxnSpPr>
          <p:nvPr/>
        </p:nvCxnSpPr>
        <p:spPr>
          <a:xfrm>
            <a:off x="1331640" y="4581526"/>
            <a:ext cx="792088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508D46-572D-416F-B3FE-166BE4ED5223}"/>
              </a:ext>
            </a:extLst>
          </p:cNvPr>
          <p:cNvCxnSpPr>
            <a:cxnSpLocks/>
          </p:cNvCxnSpPr>
          <p:nvPr/>
        </p:nvCxnSpPr>
        <p:spPr>
          <a:xfrm>
            <a:off x="2267744" y="4581526"/>
            <a:ext cx="2448271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EE6260C-8FE1-45BA-9C33-A48BC2A6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hirondelle</a:t>
            </a:r>
          </a:p>
        </p:txBody>
      </p:sp>
      <p:pic>
        <p:nvPicPr>
          <p:cNvPr id="3" name="Image 2" descr="Une image contenant oiseau, assis, extérieur, petit&#10;&#10;Description générée automatiquement">
            <a:extLst>
              <a:ext uri="{FF2B5EF4-FFF2-40B4-BE49-F238E27FC236}">
                <a16:creationId xmlns:a16="http://schemas.microsoft.com/office/drawing/2014/main" id="{849AA8D5-0912-4945-9767-AC2C4A1FB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12" y="260648"/>
            <a:ext cx="4524375" cy="283845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8BF11C-3A16-4E1A-B798-3CFD738CD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551723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2902FA-71F7-432C-9C34-5CE3F54C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ardoise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E8B2004-566E-4400-8C70-4B884A2D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fr-FR" altLang="fr-FR" sz="16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FE63B4B-88C6-40DF-A66A-FCDB149D9734}"/>
              </a:ext>
            </a:extLst>
          </p:cNvPr>
          <p:cNvCxnSpPr/>
          <p:nvPr/>
        </p:nvCxnSpPr>
        <p:spPr>
          <a:xfrm>
            <a:off x="2987824" y="1916832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5B10814-3A84-45A0-8CD9-C4597A3D54CF}"/>
              </a:ext>
            </a:extLst>
          </p:cNvPr>
          <p:cNvCxnSpPr>
            <a:cxnSpLocks/>
          </p:cNvCxnSpPr>
          <p:nvPr/>
        </p:nvCxnSpPr>
        <p:spPr>
          <a:xfrm>
            <a:off x="323850" y="5013325"/>
            <a:ext cx="2591966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B221F9-BE65-4E6C-9EC1-8C59D5B60C78}"/>
              </a:ext>
            </a:extLst>
          </p:cNvPr>
          <p:cNvCxnSpPr>
            <a:cxnSpLocks/>
          </p:cNvCxnSpPr>
          <p:nvPr/>
        </p:nvCxnSpPr>
        <p:spPr>
          <a:xfrm>
            <a:off x="3059634" y="5012391"/>
            <a:ext cx="2808510" cy="934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751B903-E564-44B5-BDF5-269FDC341E67}"/>
              </a:ext>
            </a:extLst>
          </p:cNvPr>
          <p:cNvCxnSpPr/>
          <p:nvPr/>
        </p:nvCxnSpPr>
        <p:spPr>
          <a:xfrm>
            <a:off x="6012160" y="206084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BBB768-CFB9-46E3-A343-0D02DC1CC442}"/>
              </a:ext>
            </a:extLst>
          </p:cNvPr>
          <p:cNvCxnSpPr>
            <a:cxnSpLocks/>
          </p:cNvCxnSpPr>
          <p:nvPr/>
        </p:nvCxnSpPr>
        <p:spPr>
          <a:xfrm>
            <a:off x="6153273" y="5012391"/>
            <a:ext cx="2808510" cy="934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F900D8E-D9A7-4BDF-81D0-2A2910590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789040"/>
            <a:ext cx="7812360" cy="1367854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ardoise</a:t>
            </a:r>
          </a:p>
        </p:txBody>
      </p:sp>
      <p:sp>
        <p:nvSpPr>
          <p:cNvPr id="43011" name="AutoShape 29" descr="Afficher l'image d'origine">
            <a:extLst>
              <a:ext uri="{FF2B5EF4-FFF2-40B4-BE49-F238E27FC236}">
                <a16:creationId xmlns:a16="http://schemas.microsoft.com/office/drawing/2014/main" id="{500C90C8-CB4B-4531-A04F-4DEC58840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intérieur, fenêtre, assis, en bois&#10;&#10;Description générée automatiquement">
            <a:extLst>
              <a:ext uri="{FF2B5EF4-FFF2-40B4-BE49-F238E27FC236}">
                <a16:creationId xmlns:a16="http://schemas.microsoft.com/office/drawing/2014/main" id="{AB4916BC-3493-4E82-A0C8-200B303B5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8992"/>
            <a:ext cx="4419600" cy="30480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6386A9-4E4F-4EB6-A2EC-5BB123A0C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61733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4FB4D3B-624A-4036-AEBF-4F5B4E94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7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triangle</a:t>
            </a:r>
          </a:p>
        </p:txBody>
      </p:sp>
      <p:sp>
        <p:nvSpPr>
          <p:cNvPr id="44035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D0A68AD5-407E-4ED2-BBAB-D2C906469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2CE56C0-CB13-48BB-AD66-B60DAB70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7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altLang="fr-FR" sz="17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7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fr-FR" altLang="fr-FR" sz="17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</a:t>
            </a:r>
            <a:r>
              <a:rPr lang="fr-FR" altLang="fr-FR" sz="17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FB15617-C4B2-49A6-A470-923E3A30F919}"/>
              </a:ext>
            </a:extLst>
          </p:cNvPr>
          <p:cNvCxnSpPr>
            <a:cxnSpLocks/>
          </p:cNvCxnSpPr>
          <p:nvPr/>
        </p:nvCxnSpPr>
        <p:spPr>
          <a:xfrm>
            <a:off x="250825" y="4797425"/>
            <a:ext cx="2304951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D84D6F-C260-4F0E-B5B7-54B2DC6DD7C7}"/>
              </a:ext>
            </a:extLst>
          </p:cNvPr>
          <p:cNvCxnSpPr/>
          <p:nvPr/>
        </p:nvCxnSpPr>
        <p:spPr>
          <a:xfrm>
            <a:off x="2843808" y="198913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97925B-316D-4D52-B312-1A8C0B76AD21}"/>
              </a:ext>
            </a:extLst>
          </p:cNvPr>
          <p:cNvCxnSpPr/>
          <p:nvPr/>
        </p:nvCxnSpPr>
        <p:spPr>
          <a:xfrm>
            <a:off x="5436096" y="1989138"/>
            <a:ext cx="0" cy="3455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EFCD4CA-8DF6-44DF-90CE-F36FE0CA85CD}"/>
              </a:ext>
            </a:extLst>
          </p:cNvPr>
          <p:cNvCxnSpPr/>
          <p:nvPr/>
        </p:nvCxnSpPr>
        <p:spPr>
          <a:xfrm>
            <a:off x="2915816" y="4807697"/>
            <a:ext cx="2447925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118DAAC-DE90-48F7-9CB6-9162964FBA72}"/>
              </a:ext>
            </a:extLst>
          </p:cNvPr>
          <p:cNvCxnSpPr>
            <a:cxnSpLocks/>
          </p:cNvCxnSpPr>
          <p:nvPr/>
        </p:nvCxnSpPr>
        <p:spPr>
          <a:xfrm>
            <a:off x="5580112" y="4797425"/>
            <a:ext cx="345638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AD1385-AEE8-49B8-8438-2A817CF7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5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25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B716DBA2-9B29-4E5C-9006-E9653019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699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9DB123F-D58C-4E56-859A-347A6E97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8275"/>
            <a:ext cx="9144000" cy="3744913"/>
          </a:xfrm>
        </p:spPr>
        <p:txBody>
          <a:bodyPr/>
          <a:lstStyle/>
          <a:p>
            <a:pPr eaLnBrk="1" hangingPunct="1"/>
            <a:r>
              <a:rPr lang="fr-FR" altLang="fr-FR" sz="17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triangle</a:t>
            </a:r>
          </a:p>
        </p:txBody>
      </p:sp>
      <p:sp>
        <p:nvSpPr>
          <p:cNvPr id="47107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DB702710-4180-4810-9769-175A9A543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C30FCA3E-87D1-4C03-A87C-63192B5CEFC8}"/>
              </a:ext>
            </a:extLst>
          </p:cNvPr>
          <p:cNvSpPr/>
          <p:nvPr/>
        </p:nvSpPr>
        <p:spPr>
          <a:xfrm>
            <a:off x="3126033" y="404812"/>
            <a:ext cx="2736304" cy="2952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25D842-5465-471D-8709-51CD1F5C6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805264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A706841-F9EE-4CED-8AF3-EAB08BB4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tulipe</a:t>
            </a:r>
          </a:p>
        </p:txBody>
      </p:sp>
      <p:sp>
        <p:nvSpPr>
          <p:cNvPr id="48131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8A7A0F9E-980D-48D8-B0F3-9C0BA7846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403CC40-1E29-4C04-A7CE-31213090B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fr-FR" altLang="fr-FR" sz="1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altLang="fr-FR" sz="1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altLang="fr-FR" sz="1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sp>
        <p:nvSpPr>
          <p:cNvPr id="49155" name="AutoShape 7" descr="Résultat de recherche d'images pour &quot;chaton&quot;">
            <a:extLst>
              <a:ext uri="{FF2B5EF4-FFF2-40B4-BE49-F238E27FC236}">
                <a16:creationId xmlns:a16="http://schemas.microsoft.com/office/drawing/2014/main" id="{D2F116BF-D789-4E9B-B173-A03FEAE3C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9156" name="AutoShape 9" descr="Résultat de recherche d'images pour &quot;chaton&quot;">
            <a:extLst>
              <a:ext uri="{FF2B5EF4-FFF2-40B4-BE49-F238E27FC236}">
                <a16:creationId xmlns:a16="http://schemas.microsoft.com/office/drawing/2014/main" id="{5F6635D5-4C4D-4C0F-9B7D-48A8B1A21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25A030-1E77-4655-9150-5A0142722D3C}"/>
              </a:ext>
            </a:extLst>
          </p:cNvPr>
          <p:cNvCxnSpPr/>
          <p:nvPr/>
        </p:nvCxnSpPr>
        <p:spPr>
          <a:xfrm>
            <a:off x="3851920" y="1268413"/>
            <a:ext cx="0" cy="41767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756B28-B7DE-4484-A379-1366ECC4905C}"/>
              </a:ext>
            </a:extLst>
          </p:cNvPr>
          <p:cNvCxnSpPr/>
          <p:nvPr/>
        </p:nvCxnSpPr>
        <p:spPr>
          <a:xfrm>
            <a:off x="5004048" y="1268413"/>
            <a:ext cx="0" cy="41767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78A47DA-FC33-41C0-9646-9848A4E978DE}"/>
              </a:ext>
            </a:extLst>
          </p:cNvPr>
          <p:cNvCxnSpPr>
            <a:cxnSpLocks/>
          </p:cNvCxnSpPr>
          <p:nvPr/>
        </p:nvCxnSpPr>
        <p:spPr>
          <a:xfrm>
            <a:off x="2051720" y="4724400"/>
            <a:ext cx="172881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93EA4BF-75A6-4024-B67E-461C79317902}"/>
              </a:ext>
            </a:extLst>
          </p:cNvPr>
          <p:cNvCxnSpPr>
            <a:cxnSpLocks/>
          </p:cNvCxnSpPr>
          <p:nvPr/>
        </p:nvCxnSpPr>
        <p:spPr>
          <a:xfrm>
            <a:off x="3996517" y="4724400"/>
            <a:ext cx="1007531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3DC9D9-76C1-49D7-B149-B9A8C552C38D}"/>
              </a:ext>
            </a:extLst>
          </p:cNvPr>
          <p:cNvCxnSpPr>
            <a:cxnSpLocks/>
          </p:cNvCxnSpPr>
          <p:nvPr/>
        </p:nvCxnSpPr>
        <p:spPr>
          <a:xfrm>
            <a:off x="5148064" y="4724400"/>
            <a:ext cx="208823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0F5A58-C919-4F7F-AF74-A9531F5F8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9125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tulipe</a:t>
            </a:r>
          </a:p>
        </p:txBody>
      </p:sp>
      <p:sp>
        <p:nvSpPr>
          <p:cNvPr id="51203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3DA86E03-06DC-418E-B530-71F7814EA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herbe, fleur, plante, vase&#10;&#10;Description générée automatiquement">
            <a:extLst>
              <a:ext uri="{FF2B5EF4-FFF2-40B4-BE49-F238E27FC236}">
                <a16:creationId xmlns:a16="http://schemas.microsoft.com/office/drawing/2014/main" id="{2A6017BF-5474-45F7-A9DF-A792BA56A2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32656"/>
            <a:ext cx="4572000" cy="3046095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73DA6A0-BE03-4511-874A-D5C87BEE1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445224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1455E22-BC9F-43C7-87E6-3B629C78A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7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drapeau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8955106-F1CD-4829-B431-7D105E1B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eaLnBrk="1" hangingPunct="1"/>
            <a:r>
              <a:rPr lang="fr-FR" altLang="fr-FR" sz="17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fr-FR" altLang="fr-FR" sz="17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7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altLang="fr-FR" sz="17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AFFBD4E-3CB0-4DBA-9AAB-83E03691822F}"/>
              </a:ext>
            </a:extLst>
          </p:cNvPr>
          <p:cNvCxnSpPr/>
          <p:nvPr/>
        </p:nvCxnSpPr>
        <p:spPr>
          <a:xfrm>
            <a:off x="3707904" y="1016793"/>
            <a:ext cx="0" cy="48244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25F277C-CD8C-453D-A9C2-8DC51B73FC38}"/>
              </a:ext>
            </a:extLst>
          </p:cNvPr>
          <p:cNvCxnSpPr>
            <a:cxnSpLocks/>
          </p:cNvCxnSpPr>
          <p:nvPr/>
        </p:nvCxnSpPr>
        <p:spPr>
          <a:xfrm>
            <a:off x="395536" y="4797152"/>
            <a:ext cx="3168352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4A9A811-6D41-4249-96CD-F31CCD7D0605}"/>
              </a:ext>
            </a:extLst>
          </p:cNvPr>
          <p:cNvCxnSpPr>
            <a:cxnSpLocks/>
          </p:cNvCxnSpPr>
          <p:nvPr/>
        </p:nvCxnSpPr>
        <p:spPr>
          <a:xfrm>
            <a:off x="3923928" y="4818070"/>
            <a:ext cx="5040560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EB6ADE0-061D-4387-ACC3-71E46EC8E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375"/>
            <a:ext cx="9144000" cy="436562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drapeau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F50C10-FCAC-416F-8465-5E6C488C78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60648"/>
            <a:ext cx="4932040" cy="3288027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33F606-0BEC-45A4-91B6-A73FA41F3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66124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66A216B-5113-480D-9A84-AE64AA312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patelle</a:t>
            </a:r>
          </a:p>
        </p:txBody>
      </p:sp>
      <p:sp>
        <p:nvSpPr>
          <p:cNvPr id="56323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E66660A3-C36B-467A-BECB-0D0BF482D2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AA4183-75EC-4320-A75E-29E6DEBE1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4968875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6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AFB1D3-CD7D-4451-A67D-AFBFAED1C078}"/>
              </a:ext>
            </a:extLst>
          </p:cNvPr>
          <p:cNvCxnSpPr/>
          <p:nvPr/>
        </p:nvCxnSpPr>
        <p:spPr>
          <a:xfrm>
            <a:off x="3707904" y="1484784"/>
            <a:ext cx="0" cy="4822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44F1D2-FF94-4154-9FE1-9202387204A4}"/>
              </a:ext>
            </a:extLst>
          </p:cNvPr>
          <p:cNvCxnSpPr>
            <a:cxnSpLocks/>
          </p:cNvCxnSpPr>
          <p:nvPr/>
        </p:nvCxnSpPr>
        <p:spPr>
          <a:xfrm>
            <a:off x="1331640" y="4725144"/>
            <a:ext cx="2232248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B792C0D-C6BA-41CA-BECF-4893AF3D7BFE}"/>
              </a:ext>
            </a:extLst>
          </p:cNvPr>
          <p:cNvCxnSpPr>
            <a:cxnSpLocks/>
          </p:cNvCxnSpPr>
          <p:nvPr/>
        </p:nvCxnSpPr>
        <p:spPr>
          <a:xfrm>
            <a:off x="3851920" y="4725144"/>
            <a:ext cx="381642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7E9D734-274D-48C7-B6C5-0F2495668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1300"/>
            <a:ext cx="9144000" cy="3671888"/>
          </a:xfrm>
        </p:spPr>
        <p:txBody>
          <a:bodyPr/>
          <a:lstStyle/>
          <a:p>
            <a:pPr eaLnBrk="1" hangingPunct="1"/>
            <a:r>
              <a:rPr lang="fr-FR" altLang="fr-FR" sz="1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patelle</a:t>
            </a:r>
          </a:p>
        </p:txBody>
      </p:sp>
      <p:sp>
        <p:nvSpPr>
          <p:cNvPr id="59395" name="AutoShape 5" descr="Résultat de recherche d'images pour &quot;manche pull&quot;">
            <a:extLst>
              <a:ext uri="{FF2B5EF4-FFF2-40B4-BE49-F238E27FC236}">
                <a16:creationId xmlns:a16="http://schemas.microsoft.com/office/drawing/2014/main" id="{1D6E0FB0-C6EE-4D2A-B297-227453D64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animal, gâteau, alimentation, fleur&#10;&#10;Description générée automatiquement">
            <a:extLst>
              <a:ext uri="{FF2B5EF4-FFF2-40B4-BE49-F238E27FC236}">
                <a16:creationId xmlns:a16="http://schemas.microsoft.com/office/drawing/2014/main" id="{EFF1C67E-D343-407F-B3F0-920F3530AB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988" y="26163"/>
            <a:ext cx="4788024" cy="359101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11DF690-7F03-456B-9C1E-377A2B7B5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524328" y="5301208"/>
            <a:ext cx="1490389" cy="149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AD1385-AEE8-49B8-8438-2A817CF7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25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25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B716DBA2-9B29-4E5C-9006-E9653019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6582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E491ABB-F7BE-4EB3-8EB4-55DC26AD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trapèze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8DBF1DC-BB9C-48EE-B02F-554802AFD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eaLnBrk="1" hangingPunct="1"/>
            <a:r>
              <a:rPr lang="fr-FR" altLang="fr-FR" sz="1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lang="fr-FR" altLang="fr-FR" sz="1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1602C7C-889F-4A67-859B-7D77E4B157FA}"/>
              </a:ext>
            </a:extLst>
          </p:cNvPr>
          <p:cNvCxnSpPr>
            <a:cxnSpLocks/>
          </p:cNvCxnSpPr>
          <p:nvPr/>
        </p:nvCxnSpPr>
        <p:spPr>
          <a:xfrm>
            <a:off x="1691680" y="4653136"/>
            <a:ext cx="1872208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8D449E2-9E2B-4EF2-980B-14906140B74C}"/>
              </a:ext>
            </a:extLst>
          </p:cNvPr>
          <p:cNvCxnSpPr/>
          <p:nvPr/>
        </p:nvCxnSpPr>
        <p:spPr>
          <a:xfrm>
            <a:off x="3708400" y="19891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E6755CD-B9C9-400A-B50D-6BA4866EF1DA}"/>
              </a:ext>
            </a:extLst>
          </p:cNvPr>
          <p:cNvCxnSpPr/>
          <p:nvPr/>
        </p:nvCxnSpPr>
        <p:spPr>
          <a:xfrm>
            <a:off x="5796136" y="19891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A561776-541F-405B-B247-DF05BB9E4B09}"/>
              </a:ext>
            </a:extLst>
          </p:cNvPr>
          <p:cNvCxnSpPr>
            <a:cxnSpLocks/>
          </p:cNvCxnSpPr>
          <p:nvPr/>
        </p:nvCxnSpPr>
        <p:spPr>
          <a:xfrm flipV="1">
            <a:off x="3779912" y="4653136"/>
            <a:ext cx="1872208" cy="9525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9DDF202-42E7-4A74-9376-76EB5DA62857}"/>
              </a:ext>
            </a:extLst>
          </p:cNvPr>
          <p:cNvCxnSpPr>
            <a:cxnSpLocks/>
          </p:cNvCxnSpPr>
          <p:nvPr/>
        </p:nvCxnSpPr>
        <p:spPr>
          <a:xfrm>
            <a:off x="5939656" y="4649494"/>
            <a:ext cx="1944216" cy="26334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C9E3BD4-EFCB-49A5-B2BD-A1A75856A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pPr eaLnBrk="1" hangingPunct="1"/>
            <a:r>
              <a:rPr lang="fr-FR" altLang="fr-FR" sz="1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trapèze</a:t>
            </a:r>
          </a:p>
        </p:txBody>
      </p:sp>
      <p:pic>
        <p:nvPicPr>
          <p:cNvPr id="3" name="Image 2" descr="Une image contenant personne, extérieur, balançoire, homme&#10;&#10;Description générée automatiquement">
            <a:extLst>
              <a:ext uri="{FF2B5EF4-FFF2-40B4-BE49-F238E27FC236}">
                <a16:creationId xmlns:a16="http://schemas.microsoft.com/office/drawing/2014/main" id="{5A457F4D-028B-4884-83A0-12125CDBDB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04663"/>
            <a:ext cx="5040560" cy="336239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A088FE2-C51C-4ED8-BD6B-A4E94F6C4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589240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C45A75F-07CD-46AB-9C48-EFD7B462A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dentifrice</a:t>
            </a:r>
            <a:r>
              <a:rPr lang="fr-FR" altLang="fr-FR" sz="1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13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B48B830-2485-4695-9788-D45A7496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1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685FA89-49AE-4505-A08D-E127BA855012}"/>
              </a:ext>
            </a:extLst>
          </p:cNvPr>
          <p:cNvCxnSpPr/>
          <p:nvPr/>
        </p:nvCxnSpPr>
        <p:spPr>
          <a:xfrm>
            <a:off x="3779912" y="22050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27412A-98F5-460C-8FBC-A41B58F43C77}"/>
              </a:ext>
            </a:extLst>
          </p:cNvPr>
          <p:cNvCxnSpPr/>
          <p:nvPr/>
        </p:nvCxnSpPr>
        <p:spPr>
          <a:xfrm>
            <a:off x="4860032" y="22050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3C06C6-0631-4E53-9683-61B223722E19}"/>
              </a:ext>
            </a:extLst>
          </p:cNvPr>
          <p:cNvCxnSpPr>
            <a:cxnSpLocks/>
          </p:cNvCxnSpPr>
          <p:nvPr/>
        </p:nvCxnSpPr>
        <p:spPr>
          <a:xfrm flipV="1">
            <a:off x="1043325" y="4509120"/>
            <a:ext cx="2664544" cy="1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8F70203-5B90-44D4-9398-EADEFA5EE2F0}"/>
              </a:ext>
            </a:extLst>
          </p:cNvPr>
          <p:cNvCxnSpPr>
            <a:cxnSpLocks/>
          </p:cNvCxnSpPr>
          <p:nvPr/>
        </p:nvCxnSpPr>
        <p:spPr>
          <a:xfrm flipV="1">
            <a:off x="3744417" y="4509120"/>
            <a:ext cx="1115615" cy="2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7A0CF39-7C26-476F-B0A4-5F26458106A9}"/>
              </a:ext>
            </a:extLst>
          </p:cNvPr>
          <p:cNvCxnSpPr>
            <a:cxnSpLocks/>
          </p:cNvCxnSpPr>
          <p:nvPr/>
        </p:nvCxnSpPr>
        <p:spPr>
          <a:xfrm>
            <a:off x="6555824" y="4507167"/>
            <a:ext cx="1688584" cy="1953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3AD9CE1-E84D-4632-9A49-F6C8E8FD07FC}"/>
              </a:ext>
            </a:extLst>
          </p:cNvPr>
          <p:cNvCxnSpPr>
            <a:cxnSpLocks/>
          </p:cNvCxnSpPr>
          <p:nvPr/>
        </p:nvCxnSpPr>
        <p:spPr>
          <a:xfrm flipV="1">
            <a:off x="4968419" y="4509120"/>
            <a:ext cx="1475789" cy="1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F4FAE95-6F7C-4F47-92D5-EC8A7F00859C}"/>
              </a:ext>
            </a:extLst>
          </p:cNvPr>
          <p:cNvCxnSpPr/>
          <p:nvPr/>
        </p:nvCxnSpPr>
        <p:spPr>
          <a:xfrm>
            <a:off x="6444208" y="22050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60897DD-0DD1-4D73-903E-200B3FFC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738"/>
            <a:ext cx="9144000" cy="4005262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dentifrice </a:t>
            </a:r>
          </a:p>
        </p:txBody>
      </p:sp>
      <p:pic>
        <p:nvPicPr>
          <p:cNvPr id="3" name="Image 2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7454B14D-18A9-4CF6-A493-A9660E10E0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94" y="188640"/>
            <a:ext cx="5301630" cy="395644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EF0FCF-F909-49D2-BAB6-11BDE0246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6612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C45A75F-07CD-46AB-9C48-EFD7B462A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dromadaire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1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B48B830-2485-4695-9788-D45A7496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altLang="fr-FR" sz="1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altLang="fr-FR" sz="1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1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685FA89-49AE-4505-A08D-E127BA855012}"/>
              </a:ext>
            </a:extLst>
          </p:cNvPr>
          <p:cNvCxnSpPr/>
          <p:nvPr/>
        </p:nvCxnSpPr>
        <p:spPr>
          <a:xfrm>
            <a:off x="2771800" y="2132856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27412A-98F5-460C-8FBC-A41B58F43C77}"/>
              </a:ext>
            </a:extLst>
          </p:cNvPr>
          <p:cNvCxnSpPr/>
          <p:nvPr/>
        </p:nvCxnSpPr>
        <p:spPr>
          <a:xfrm>
            <a:off x="5148064" y="2205038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3C06C6-0631-4E53-9683-61B223722E19}"/>
              </a:ext>
            </a:extLst>
          </p:cNvPr>
          <p:cNvCxnSpPr>
            <a:cxnSpLocks/>
          </p:cNvCxnSpPr>
          <p:nvPr/>
        </p:nvCxnSpPr>
        <p:spPr>
          <a:xfrm flipV="1">
            <a:off x="107890" y="4507166"/>
            <a:ext cx="2664544" cy="1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8F70203-5B90-44D4-9398-EADEFA5EE2F0}"/>
              </a:ext>
            </a:extLst>
          </p:cNvPr>
          <p:cNvCxnSpPr>
            <a:cxnSpLocks/>
          </p:cNvCxnSpPr>
          <p:nvPr/>
        </p:nvCxnSpPr>
        <p:spPr>
          <a:xfrm>
            <a:off x="2898577" y="4496121"/>
            <a:ext cx="2248854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7A0CF39-7C26-476F-B0A4-5F26458106A9}"/>
              </a:ext>
            </a:extLst>
          </p:cNvPr>
          <p:cNvCxnSpPr>
            <a:cxnSpLocks/>
          </p:cNvCxnSpPr>
          <p:nvPr/>
        </p:nvCxnSpPr>
        <p:spPr>
          <a:xfrm>
            <a:off x="7509389" y="4477146"/>
            <a:ext cx="1455099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3AD9CE1-E84D-4632-9A49-F6C8E8FD07FC}"/>
              </a:ext>
            </a:extLst>
          </p:cNvPr>
          <p:cNvCxnSpPr>
            <a:cxnSpLocks/>
          </p:cNvCxnSpPr>
          <p:nvPr/>
        </p:nvCxnSpPr>
        <p:spPr>
          <a:xfrm flipV="1">
            <a:off x="5256010" y="4477146"/>
            <a:ext cx="2139242" cy="30022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F4FAE95-6F7C-4F47-92D5-EC8A7F00859C}"/>
              </a:ext>
            </a:extLst>
          </p:cNvPr>
          <p:cNvCxnSpPr/>
          <p:nvPr/>
        </p:nvCxnSpPr>
        <p:spPr>
          <a:xfrm>
            <a:off x="7452320" y="2276872"/>
            <a:ext cx="0" cy="30241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60897DD-0DD1-4D73-903E-200B3FFC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738"/>
            <a:ext cx="9144000" cy="4005262"/>
          </a:xfrm>
        </p:spPr>
        <p:txBody>
          <a:bodyPr/>
          <a:lstStyle/>
          <a:p>
            <a:pPr eaLnBrk="1" hangingPunct="1"/>
            <a:r>
              <a:rPr lang="fr-FR" altLang="fr-FR" sz="1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dromadaire </a:t>
            </a:r>
          </a:p>
        </p:txBody>
      </p:sp>
      <p:pic>
        <p:nvPicPr>
          <p:cNvPr id="3" name="Image 2" descr="Une image contenant herbe, extérieur, animal, mammifère&#10;&#10;Description générée automatiquement">
            <a:extLst>
              <a:ext uri="{FF2B5EF4-FFF2-40B4-BE49-F238E27FC236}">
                <a16:creationId xmlns:a16="http://schemas.microsoft.com/office/drawing/2014/main" id="{7EF6DB0A-2FDD-4B14-9D24-91EC7874E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4664"/>
            <a:ext cx="2933700" cy="373380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CCD94C8-5F0D-41C3-9657-33DD82DCA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51723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5D8CC30-B3A1-4221-8166-A6D5729E4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sz="8000">
                <a:solidFill>
                  <a:srgbClr val="0000FF"/>
                </a:solidFill>
              </a:rPr>
              <a:t>C’est </a:t>
            </a:r>
            <a:r>
              <a:rPr lang="fr-FR" altLang="fr-FR" sz="8000">
                <a:solidFill>
                  <a:srgbClr val="FF0000"/>
                </a:solidFill>
              </a:rPr>
              <a:t>ter</a:t>
            </a:r>
            <a:r>
              <a:rPr lang="fr-FR" altLang="fr-FR" sz="8000">
                <a:solidFill>
                  <a:srgbClr val="0000FF"/>
                </a:solidFill>
              </a:rPr>
              <a:t>mi</a:t>
            </a:r>
            <a:r>
              <a:rPr lang="fr-FR" altLang="fr-FR" sz="8000">
                <a:solidFill>
                  <a:srgbClr val="FF0000"/>
                </a:solidFill>
              </a:rPr>
              <a:t>né!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AD1385-AEE8-49B8-8438-2A817CF7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fr-FR" altLang="fr-FR" sz="25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fr-FR" sz="25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B716DBA2-9B29-4E5C-9006-E9653019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45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0B6E55-BDB9-4DBD-BD2C-024D33C28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3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altLang="fr-FR" sz="23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endParaRPr lang="fr-FR" altLang="fr-FR" sz="23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513EE08E-7339-4FD0-9218-605D9F29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B71B12-CA44-4D90-9F79-102282D03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29012"/>
          </a:xfrm>
        </p:spPr>
        <p:txBody>
          <a:bodyPr/>
          <a:lstStyle/>
          <a:p>
            <a:pPr eaLnBrk="1" hangingPunct="1"/>
            <a:r>
              <a:rPr lang="fr-FR" altLang="fr-FR" sz="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altLang="fr-FR" sz="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fr-FR" altLang="fr-FR" sz="25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19EB05D2-F6B5-4819-A5D7-4AB7A706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115</Words>
  <Application>Microsoft Macintosh PowerPoint</Application>
  <PresentationFormat>Affichage à l'écran (4:3)</PresentationFormat>
  <Paragraphs>105</Paragraphs>
  <Slides>69</Slides>
  <Notes>19</Notes>
  <HiddenSlides>0</HiddenSlides>
  <MMClips>17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3" baseType="lpstr">
      <vt:lpstr>Arial</vt:lpstr>
      <vt:lpstr>Calibri</vt:lpstr>
      <vt:lpstr>Verdana</vt:lpstr>
      <vt:lpstr>Thème Office</vt:lpstr>
      <vt:lpstr>Lis rapidement ces syllabes</vt:lpstr>
      <vt:lpstr>di</vt:lpstr>
      <vt:lpstr>ta</vt:lpstr>
      <vt:lpstr>tar </vt:lpstr>
      <vt:lpstr>tor </vt:lpstr>
      <vt:lpstr>dor </vt:lpstr>
      <vt:lpstr>dro </vt:lpstr>
      <vt:lpstr>tou</vt:lpstr>
      <vt:lpstr>tra</vt:lpstr>
      <vt:lpstr>doi</vt:lpstr>
      <vt:lpstr>toi</vt:lpstr>
      <vt:lpstr>telle</vt:lpstr>
      <vt:lpstr>delle</vt:lpstr>
      <vt:lpstr>tri</vt:lpstr>
      <vt:lpstr>den </vt:lpstr>
      <vt:lpstr>dou </vt:lpstr>
      <vt:lpstr>Lis  les  mots !</vt:lpstr>
      <vt:lpstr>tache</vt:lpstr>
      <vt:lpstr>tache</vt:lpstr>
      <vt:lpstr>tache</vt:lpstr>
      <vt:lpstr>tarte</vt:lpstr>
      <vt:lpstr>tarte</vt:lpstr>
      <vt:lpstr>tarte</vt:lpstr>
      <vt:lpstr>douze</vt:lpstr>
      <vt:lpstr>douze</vt:lpstr>
      <vt:lpstr>douze</vt:lpstr>
      <vt:lpstr>douche</vt:lpstr>
      <vt:lpstr>douche</vt:lpstr>
      <vt:lpstr>douche</vt:lpstr>
      <vt:lpstr>Présentation PowerPoint</vt:lpstr>
      <vt:lpstr>toupie</vt:lpstr>
      <vt:lpstr>Présentation PowerPoint</vt:lpstr>
      <vt:lpstr>elle dévore</vt:lpstr>
      <vt:lpstr>dévore</vt:lpstr>
      <vt:lpstr>Présentation PowerPoint</vt:lpstr>
      <vt:lpstr>Présentation PowerPoint</vt:lpstr>
      <vt:lpstr>tortue</vt:lpstr>
      <vt:lpstr>Présentation PowerPoint</vt:lpstr>
      <vt:lpstr>Présentation PowerPoint</vt:lpstr>
      <vt:lpstr>radeau</vt:lpstr>
      <vt:lpstr>Présentation PowerPoint</vt:lpstr>
      <vt:lpstr>hirondelle</vt:lpstr>
      <vt:lpstr>hirondelle</vt:lpstr>
      <vt:lpstr>hirondelle</vt:lpstr>
      <vt:lpstr>ardoise</vt:lpstr>
      <vt:lpstr>ardoise</vt:lpstr>
      <vt:lpstr>ardoise</vt:lpstr>
      <vt:lpstr>triangle</vt:lpstr>
      <vt:lpstr>triangle</vt:lpstr>
      <vt:lpstr>triangle</vt:lpstr>
      <vt:lpstr>tulipe</vt:lpstr>
      <vt:lpstr>tulipe</vt:lpstr>
      <vt:lpstr>tulipe</vt:lpstr>
      <vt:lpstr>drapeau</vt:lpstr>
      <vt:lpstr>drapeau</vt:lpstr>
      <vt:lpstr>drapeau</vt:lpstr>
      <vt:lpstr>patelle</vt:lpstr>
      <vt:lpstr>patelle</vt:lpstr>
      <vt:lpstr>patelle</vt:lpstr>
      <vt:lpstr>trapèze</vt:lpstr>
      <vt:lpstr>trapèze</vt:lpstr>
      <vt:lpstr>trapèze</vt:lpstr>
      <vt:lpstr>dentifrice </vt:lpstr>
      <vt:lpstr>dentifrice </vt:lpstr>
      <vt:lpstr>dentifrice </vt:lpstr>
      <vt:lpstr>dromadaire </vt:lpstr>
      <vt:lpstr>dromadaire </vt:lpstr>
      <vt:lpstr>dromadaire </vt:lpstr>
      <vt:lpstr>C’est terminé!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 rapidement ces syllabes</dc:title>
  <dc:creator>Tom</dc:creator>
  <cp:lastModifiedBy>Guillaume Beauvais</cp:lastModifiedBy>
  <cp:revision>287</cp:revision>
  <dcterms:created xsi:type="dcterms:W3CDTF">2012-10-18T20:57:02Z</dcterms:created>
  <dcterms:modified xsi:type="dcterms:W3CDTF">2021-02-04T14:38:24Z</dcterms:modified>
</cp:coreProperties>
</file>