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/>
    <p:restoredTop sz="94753"/>
  </p:normalViewPr>
  <p:slideViewPr>
    <p:cSldViewPr snapToGrid="0" snapToObjects="1">
      <p:cViewPr varScale="1">
        <p:scale>
          <a:sx n="105" d="100"/>
          <a:sy n="105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606B2-5D10-CB45-AA76-7D0AACB4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B08667-A9DF-3E4A-959F-133BFC1C1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8A7704-8462-614A-ACB5-FEDCA44A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0FD62D-9D9E-7340-98A4-19063BED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2238D-B324-014B-9DFB-AA2AAE50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10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D37E2-B384-7A43-83F8-E2ECA3F9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912251-4600-C640-9CEF-3FD1BC5F8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6C76D1-B75B-544D-AB93-E0E34534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7B1F95-249C-6442-A286-6F582094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561D9E-AAF7-C545-9C78-ED023779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99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22FCD9-E5F2-1E49-B130-7BFA51D7F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F8F627-5341-ED4B-BB4E-F89C9CCE2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3CEFA5-9457-6A47-BB99-82667429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99D30-36DB-4547-A75A-8457F593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FD47DD-90B5-5D40-A8BC-EBE74FE2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93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ED62E-2DCE-3A45-9FC6-F6D0179D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8E05D3-BDC3-9A42-BDBC-3081CE37F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E32F0F-1ED5-8149-A1FC-73C2A90E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81F70F-E545-1F4D-8D8D-60B887A7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287790-74B8-604D-82C4-E32BECB7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99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1556F-C01D-A04E-AB54-2036E247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61B4F0-106B-B94C-9008-DDE305F1D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F137A4-F9C0-A54B-AFF7-C8976CD4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5F57CE-D50A-B24D-BDFA-3402B266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289A54-8831-994B-80B4-B8E4A79E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8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20E5B-C3A8-514A-AFD4-B569386E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B88048-3B98-3B4C-A0EA-47F42EDA2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29C42E-17F7-3F46-A3C0-D52B38119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1234D9-FC0E-5743-B982-18A51275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74B13C-C7B5-E942-B336-6186345F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E939B1-C9CA-5A4E-99F2-6565A156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75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FFFC4-8A34-1744-A5A2-29C08366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AED10E-4716-0843-8253-B0582E6EF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51CA8A-93C3-FE4B-A8A4-F0364FCFF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602FE2-E6BD-804A-9510-34ED7E869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DE246E-8155-E741-A470-B5CA2AEB6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87DF64-3F54-AD49-863C-38F1824D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C0F381-C252-664F-9C98-F498F0AD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310E5D-64FB-8544-81B5-6B569810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49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42621-9A21-5E41-A612-6715A284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634486-8E4C-2340-89F4-A62DF989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E4362B-5AB5-D245-AB0A-4798F17F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A9E5FD-F0E0-D041-8697-7A198623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69798F-4651-164A-80E0-28C1BAE5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CF44E1-27CA-2E46-8141-A8528DD8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841674-9E55-754B-B01B-7177F0D1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62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1B82DE-5CED-5C40-BD74-748BE1FD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9E89B-F400-7641-A4BE-0076FDABC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C635AE-44EC-954F-92DE-E7C3FB73D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12CC8D-1D34-004C-8017-5D9ED9B7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ED0B25-EC21-A24B-9697-72309D83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CFA2BA-3E30-9B41-A0A6-9E0F0423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5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CABE7-6DAC-2A40-9571-2CABA3E4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9669BA-0E94-9044-8F9B-61DA447DC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B86A51-4279-CD42-BED5-B0D375A8E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4234E4-2A17-8E44-A833-9C423839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820703-52F0-834A-9D13-E462C8F8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C050FB-E6C9-7541-9613-9CD3D577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04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511F52-4167-9845-AA08-5B099998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A67686-607C-7B40-938E-DE5CC78BD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001814-2BFA-9949-AD17-C55AB3FA1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0B84-A8AD-D44F-8559-9CA77F2351CA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480D93-201A-E84A-A2D2-AC923F84A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5EA2E-974B-2D45-8D53-24EA83C1D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45E3-CC69-1244-B1B3-30C45B48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BCA116B-D9C3-1A49-9059-FEB0132B0BF0}"/>
              </a:ext>
            </a:extLst>
          </p:cNvPr>
          <p:cNvSpPr txBox="1"/>
          <p:nvPr/>
        </p:nvSpPr>
        <p:spPr>
          <a:xfrm>
            <a:off x="845381" y="1643755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7B68E0-6DBA-5443-8E4B-DD1ED590EF12}"/>
              </a:ext>
            </a:extLst>
          </p:cNvPr>
          <p:cNvSpPr txBox="1"/>
          <p:nvPr/>
        </p:nvSpPr>
        <p:spPr>
          <a:xfrm>
            <a:off x="2495739" y="1643755"/>
            <a:ext cx="2921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9600" dirty="0" err="1">
                <a:solidFill>
                  <a:srgbClr val="7030A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endParaRPr lang="fr-FR" sz="9600" dirty="0">
              <a:solidFill>
                <a:srgbClr val="7030A0"/>
              </a:solidFill>
              <a:highlight>
                <a:srgbClr val="FEA013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1AF365-DE07-DB41-8490-E49943493A22}"/>
              </a:ext>
            </a:extLst>
          </p:cNvPr>
          <p:cNvSpPr txBox="1"/>
          <p:nvPr/>
        </p:nvSpPr>
        <p:spPr>
          <a:xfrm>
            <a:off x="5013006" y="1643755"/>
            <a:ext cx="2521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4571FC-D0B5-D24D-B7EF-3F264B80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315" y="1758950"/>
            <a:ext cx="4381500" cy="1854200"/>
          </a:xfrm>
          <a:prstGeom prst="rect">
            <a:avLst/>
          </a:prstGeom>
        </p:spPr>
      </p:pic>
      <p:pic>
        <p:nvPicPr>
          <p:cNvPr id="10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19C5C787-1F86-D549-9AD6-F4FE7962A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8065" y="410845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096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C87D7D7-D45A-A24E-95F4-C0FECB9F693E}"/>
              </a:ext>
            </a:extLst>
          </p:cNvPr>
          <p:cNvSpPr txBox="1"/>
          <p:nvPr/>
        </p:nvSpPr>
        <p:spPr>
          <a:xfrm>
            <a:off x="1174881" y="1859340"/>
            <a:ext cx="3165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r-FR" sz="9600" dirty="0">
                <a:solidFill>
                  <a:srgbClr val="00B05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CFE9CD-B0B9-6246-B493-2EB39B2C3B28}"/>
              </a:ext>
            </a:extLst>
          </p:cNvPr>
          <p:cNvSpPr txBox="1"/>
          <p:nvPr/>
        </p:nvSpPr>
        <p:spPr>
          <a:xfrm>
            <a:off x="3398990" y="1859340"/>
            <a:ext cx="3165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plir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24D921-219D-6342-A661-A9017C13A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1170"/>
            <a:ext cx="3556000" cy="2286000"/>
          </a:xfrm>
          <a:prstGeom prst="rect">
            <a:avLst/>
          </a:prstGeom>
        </p:spPr>
      </p:pic>
      <p:pic>
        <p:nvPicPr>
          <p:cNvPr id="7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827AC916-BAA1-DD4B-A2FA-8EB368EE9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5875" y="373002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250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5FB8898-362B-4445-B5ED-861B26941E5C}"/>
              </a:ext>
            </a:extLst>
          </p:cNvPr>
          <p:cNvSpPr txBox="1"/>
          <p:nvPr/>
        </p:nvSpPr>
        <p:spPr>
          <a:xfrm>
            <a:off x="2400058" y="1859340"/>
            <a:ext cx="3315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fr-FR" sz="9600" dirty="0">
                <a:solidFill>
                  <a:srgbClr val="00B05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7509E5-94FA-504E-AFB8-AAAACFF43A3C}"/>
              </a:ext>
            </a:extLst>
          </p:cNvPr>
          <p:cNvSpPr txBox="1"/>
          <p:nvPr/>
        </p:nvSpPr>
        <p:spPr>
          <a:xfrm>
            <a:off x="5092303" y="1859340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C0E49A-EFAA-EB49-927E-98BEEA53493A}"/>
              </a:ext>
            </a:extLst>
          </p:cNvPr>
          <p:cNvSpPr txBox="1"/>
          <p:nvPr/>
        </p:nvSpPr>
        <p:spPr>
          <a:xfrm>
            <a:off x="199783" y="1859340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7AC428-B815-8343-83FA-FEBDC4B9987F}"/>
              </a:ext>
            </a:extLst>
          </p:cNvPr>
          <p:cNvSpPr txBox="1"/>
          <p:nvPr/>
        </p:nvSpPr>
        <p:spPr>
          <a:xfrm>
            <a:off x="6387513" y="1859340"/>
            <a:ext cx="162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FE8C25-BB46-6F40-BEA4-7E7D96D5C159}"/>
              </a:ext>
            </a:extLst>
          </p:cNvPr>
          <p:cNvSpPr txBox="1"/>
          <p:nvPr/>
        </p:nvSpPr>
        <p:spPr>
          <a:xfrm>
            <a:off x="7097887" y="1859340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C0B0C5-82FD-A146-A549-94BCFE033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717" y="1215420"/>
            <a:ext cx="2857500" cy="2857500"/>
          </a:xfrm>
          <a:prstGeom prst="rect">
            <a:avLst/>
          </a:prstGeom>
        </p:spPr>
      </p:pic>
      <p:pic>
        <p:nvPicPr>
          <p:cNvPr id="9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A7C47D2F-8763-FF4F-8568-95E504134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0145" y="407292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171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A3D0DF2-A01C-C248-9B09-BEE1207A87A0}"/>
              </a:ext>
            </a:extLst>
          </p:cNvPr>
          <p:cNvSpPr txBox="1"/>
          <p:nvPr/>
        </p:nvSpPr>
        <p:spPr>
          <a:xfrm>
            <a:off x="2400059" y="1859340"/>
            <a:ext cx="2857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lang="fr-FR" sz="9600" dirty="0" err="1">
                <a:solidFill>
                  <a:srgbClr val="00B050"/>
                </a:solidFill>
                <a:highlight>
                  <a:srgbClr val="80008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endParaRPr lang="fr-FR" sz="9600" dirty="0">
              <a:solidFill>
                <a:srgbClr val="00B050"/>
              </a:solidFill>
              <a:highlight>
                <a:srgbClr val="80008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B4399F-280A-4E45-9594-AD9E59191A27}"/>
              </a:ext>
            </a:extLst>
          </p:cNvPr>
          <p:cNvSpPr txBox="1"/>
          <p:nvPr/>
        </p:nvSpPr>
        <p:spPr>
          <a:xfrm>
            <a:off x="4733926" y="1859340"/>
            <a:ext cx="418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sz="9600" dirty="0">
                <a:solidFill>
                  <a:srgbClr val="7030A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fr-FR" sz="9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7F1714-2C79-6B4A-984C-36A2B2ABAA00}"/>
              </a:ext>
            </a:extLst>
          </p:cNvPr>
          <p:cNvSpPr txBox="1"/>
          <p:nvPr/>
        </p:nvSpPr>
        <p:spPr>
          <a:xfrm>
            <a:off x="199783" y="1859340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A43B91-CEAC-0E47-93F2-E9AAE453A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217" y="3429000"/>
            <a:ext cx="3683000" cy="2209800"/>
          </a:xfrm>
          <a:prstGeom prst="rect">
            <a:avLst/>
          </a:prstGeom>
        </p:spPr>
      </p:pic>
      <p:pic>
        <p:nvPicPr>
          <p:cNvPr id="7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47255289-FF40-8547-8AFF-F26D2A4EA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172" y="482600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3025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0AC0A2B-00FD-914F-8DF0-79DCFD463727}"/>
              </a:ext>
            </a:extLst>
          </p:cNvPr>
          <p:cNvSpPr txBox="1"/>
          <p:nvPr/>
        </p:nvSpPr>
        <p:spPr>
          <a:xfrm>
            <a:off x="195073" y="1643755"/>
            <a:ext cx="304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endParaRPr lang="fr-FR" sz="9600" dirty="0">
              <a:solidFill>
                <a:srgbClr val="00B050"/>
              </a:solidFill>
              <a:highlight>
                <a:srgbClr val="FEA013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1B6F67-B68B-414D-A692-2F139884AD37}"/>
              </a:ext>
            </a:extLst>
          </p:cNvPr>
          <p:cNvSpPr txBox="1"/>
          <p:nvPr/>
        </p:nvSpPr>
        <p:spPr>
          <a:xfrm>
            <a:off x="2520123" y="1643755"/>
            <a:ext cx="233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</a:t>
            </a:r>
            <a:endParaRPr lang="fr-FR" sz="96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F818AD-C29F-794D-AC87-0F2448F48F55}"/>
              </a:ext>
            </a:extLst>
          </p:cNvPr>
          <p:cNvSpPr txBox="1"/>
          <p:nvPr/>
        </p:nvSpPr>
        <p:spPr>
          <a:xfrm>
            <a:off x="3842574" y="1643755"/>
            <a:ext cx="3655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fr-FR" sz="9600" dirty="0" err="1">
                <a:solidFill>
                  <a:srgbClr val="00B050"/>
                </a:solidFill>
                <a:highlight>
                  <a:srgbClr val="80008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endParaRPr lang="fr-FR" sz="9600" dirty="0">
              <a:solidFill>
                <a:schemeClr val="bg1">
                  <a:lumMod val="65000"/>
                </a:schemeClr>
              </a:solidFill>
              <a:highlight>
                <a:srgbClr val="80008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EC99ED-A5CE-F143-B5AC-1616E02C3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586" y="1371600"/>
            <a:ext cx="2857500" cy="2857500"/>
          </a:xfrm>
          <a:prstGeom prst="rect">
            <a:avLst/>
          </a:prstGeom>
        </p:spPr>
      </p:pic>
      <p:pic>
        <p:nvPicPr>
          <p:cNvPr id="6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F7920302-C7E6-2446-899C-1A2D186A1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0150" y="467360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082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84EAC6D-F321-6040-9416-6D4812008C69}"/>
              </a:ext>
            </a:extLst>
          </p:cNvPr>
          <p:cNvSpPr txBox="1"/>
          <p:nvPr/>
        </p:nvSpPr>
        <p:spPr>
          <a:xfrm>
            <a:off x="2554603" y="1865496"/>
            <a:ext cx="4650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9600" dirty="0">
                <a:solidFill>
                  <a:srgbClr val="00B05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fr-FR" sz="9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0A03D7-9108-904D-AAE2-8E434193D7B1}"/>
              </a:ext>
            </a:extLst>
          </p:cNvPr>
          <p:cNvSpPr txBox="1"/>
          <p:nvPr/>
        </p:nvSpPr>
        <p:spPr>
          <a:xfrm>
            <a:off x="199783" y="1859340"/>
            <a:ext cx="2799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B83D05-56BA-F84C-97E8-66C5D5A6D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25" y="1758950"/>
            <a:ext cx="3517900" cy="2311400"/>
          </a:xfrm>
          <a:prstGeom prst="rect">
            <a:avLst/>
          </a:prstGeom>
        </p:spPr>
      </p:pic>
      <p:pic>
        <p:nvPicPr>
          <p:cNvPr id="7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C67C3D8C-0D23-7341-B88D-F003638212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5325" y="4837113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388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3E60EC2-E3C7-754E-99B9-C5CC171CAB02}"/>
              </a:ext>
            </a:extLst>
          </p:cNvPr>
          <p:cNvSpPr txBox="1"/>
          <p:nvPr/>
        </p:nvSpPr>
        <p:spPr>
          <a:xfrm>
            <a:off x="2401825" y="1859340"/>
            <a:ext cx="2865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r-FR" sz="9600" dirty="0" err="1">
                <a:solidFill>
                  <a:srgbClr val="00B05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endParaRPr lang="fr-FR" sz="9600" dirty="0">
              <a:solidFill>
                <a:srgbClr val="00B050"/>
              </a:solidFill>
              <a:highlight>
                <a:srgbClr val="FEA013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C4B51F-503F-CB45-A1D6-33595FF49034}"/>
              </a:ext>
            </a:extLst>
          </p:cNvPr>
          <p:cNvSpPr txBox="1"/>
          <p:nvPr/>
        </p:nvSpPr>
        <p:spPr>
          <a:xfrm>
            <a:off x="4742627" y="1859340"/>
            <a:ext cx="1877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73905E-8FBE-2341-9262-DC4802AE6A68}"/>
              </a:ext>
            </a:extLst>
          </p:cNvPr>
          <p:cNvSpPr txBox="1"/>
          <p:nvPr/>
        </p:nvSpPr>
        <p:spPr>
          <a:xfrm>
            <a:off x="199783" y="1859340"/>
            <a:ext cx="2019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EA766B-A614-4E47-AA96-762862B4E5BC}"/>
              </a:ext>
            </a:extLst>
          </p:cNvPr>
          <p:cNvSpPr txBox="1"/>
          <p:nvPr/>
        </p:nvSpPr>
        <p:spPr>
          <a:xfrm>
            <a:off x="5785762" y="1865496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602B3B-7024-3E4B-8F1A-7F796DFCA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488" y="1209070"/>
            <a:ext cx="2832100" cy="2870200"/>
          </a:xfrm>
          <a:prstGeom prst="rect">
            <a:avLst/>
          </a:prstGeom>
        </p:spPr>
      </p:pic>
      <p:pic>
        <p:nvPicPr>
          <p:cNvPr id="7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AE4881AA-D221-F543-9A2D-4B4133B7D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5800" y="4494212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021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B3B03CE-9071-4445-A074-2F2CC7743AA3}"/>
              </a:ext>
            </a:extLst>
          </p:cNvPr>
          <p:cNvSpPr txBox="1"/>
          <p:nvPr/>
        </p:nvSpPr>
        <p:spPr>
          <a:xfrm>
            <a:off x="845381" y="1643755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3B2D80-1AD6-1345-B982-9712B822B9FB}"/>
              </a:ext>
            </a:extLst>
          </p:cNvPr>
          <p:cNvSpPr txBox="1"/>
          <p:nvPr/>
        </p:nvSpPr>
        <p:spPr>
          <a:xfrm>
            <a:off x="2495739" y="1643755"/>
            <a:ext cx="2921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9600" dirty="0" err="1">
                <a:solidFill>
                  <a:srgbClr val="7030A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endParaRPr lang="fr-FR" sz="9600" dirty="0">
              <a:solidFill>
                <a:srgbClr val="7030A0"/>
              </a:solidFill>
              <a:highlight>
                <a:srgbClr val="FEA013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B5FEB7-8826-124A-A13D-9DD4D4E88177}"/>
              </a:ext>
            </a:extLst>
          </p:cNvPr>
          <p:cNvSpPr txBox="1"/>
          <p:nvPr/>
        </p:nvSpPr>
        <p:spPr>
          <a:xfrm>
            <a:off x="5013006" y="1643755"/>
            <a:ext cx="2521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FB9A88-AC80-054B-89CB-12EA7FDB2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6" y="1587186"/>
            <a:ext cx="3962400" cy="2057400"/>
          </a:xfrm>
          <a:prstGeom prst="rect">
            <a:avLst/>
          </a:prstGeom>
        </p:spPr>
      </p:pic>
      <p:pic>
        <p:nvPicPr>
          <p:cNvPr id="10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D17BEFE9-76DE-6841-B962-072E8C9AA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5856" y="3965575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775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65B2781-A91A-A846-B233-DDB221CF2261}"/>
              </a:ext>
            </a:extLst>
          </p:cNvPr>
          <p:cNvSpPr txBox="1"/>
          <p:nvPr/>
        </p:nvSpPr>
        <p:spPr>
          <a:xfrm>
            <a:off x="682752" y="1859340"/>
            <a:ext cx="3358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fr-FR" sz="9600" dirty="0" err="1">
                <a:solidFill>
                  <a:srgbClr val="7030A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endParaRPr lang="fr-FR" sz="9600" dirty="0">
              <a:solidFill>
                <a:srgbClr val="7030A0"/>
              </a:solidFill>
              <a:highlight>
                <a:srgbClr val="FEA013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245EFC-13D4-9146-9D48-434A930412AC}"/>
              </a:ext>
            </a:extLst>
          </p:cNvPr>
          <p:cNvSpPr txBox="1"/>
          <p:nvPr/>
        </p:nvSpPr>
        <p:spPr>
          <a:xfrm>
            <a:off x="3386798" y="1841112"/>
            <a:ext cx="2855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FR" sz="9600" dirty="0">
                <a:solidFill>
                  <a:srgbClr val="00B050"/>
                </a:solidFill>
                <a:highlight>
                  <a:srgbClr val="80008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33DDBA-3D64-7F43-AC97-E27F07630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937" y="1477962"/>
            <a:ext cx="2654300" cy="3073400"/>
          </a:xfrm>
          <a:prstGeom prst="rect">
            <a:avLst/>
          </a:prstGeom>
        </p:spPr>
      </p:pic>
      <p:pic>
        <p:nvPicPr>
          <p:cNvPr id="7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BF04E117-37C2-BD4A-9E98-9AAF99CCC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7262" y="313690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771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6E89EF-316F-FF4D-9AFB-B71C4980C009}"/>
              </a:ext>
            </a:extLst>
          </p:cNvPr>
          <p:cNvSpPr txBox="1"/>
          <p:nvPr/>
        </p:nvSpPr>
        <p:spPr>
          <a:xfrm>
            <a:off x="2267713" y="1859340"/>
            <a:ext cx="2657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sz="9600" dirty="0" err="1">
                <a:solidFill>
                  <a:srgbClr val="00B05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endParaRPr lang="fr-FR" sz="9600" dirty="0">
              <a:solidFill>
                <a:srgbClr val="00B050"/>
              </a:solidFill>
              <a:highlight>
                <a:srgbClr val="FEA013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D82886-F0A7-CA42-B07E-0BDEE594EE11}"/>
              </a:ext>
            </a:extLst>
          </p:cNvPr>
          <p:cNvSpPr txBox="1"/>
          <p:nvPr/>
        </p:nvSpPr>
        <p:spPr>
          <a:xfrm>
            <a:off x="4362158" y="1859340"/>
            <a:ext cx="3343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fr-FR" sz="9600" dirty="0" err="1">
                <a:solidFill>
                  <a:srgbClr val="7030A0"/>
                </a:solidFill>
                <a:highlight>
                  <a:srgbClr val="FF00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532E30-01E5-7349-A5F0-BB9A21D8A1DB}"/>
              </a:ext>
            </a:extLst>
          </p:cNvPr>
          <p:cNvSpPr txBox="1"/>
          <p:nvPr/>
        </p:nvSpPr>
        <p:spPr>
          <a:xfrm>
            <a:off x="199783" y="1859340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B89525-027B-BA44-A5DB-05D9ABF9B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650" y="1443038"/>
            <a:ext cx="2857500" cy="2857500"/>
          </a:xfrm>
          <a:prstGeom prst="rect">
            <a:avLst/>
          </a:prstGeom>
        </p:spPr>
      </p:pic>
      <p:pic>
        <p:nvPicPr>
          <p:cNvPr id="7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DB79B429-B509-2E4A-A1B0-EAEF78222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7213" y="4300538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863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104438-69E4-A041-9AD5-63B3A18F8591}"/>
              </a:ext>
            </a:extLst>
          </p:cNvPr>
          <p:cNvSpPr txBox="1"/>
          <p:nvPr/>
        </p:nvSpPr>
        <p:spPr>
          <a:xfrm>
            <a:off x="3267120" y="1859340"/>
            <a:ext cx="2675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fr-FR" sz="9600" dirty="0">
                <a:solidFill>
                  <a:srgbClr val="00B05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3FD1F6-B71B-D94D-94D6-8EB9FD75337B}"/>
              </a:ext>
            </a:extLst>
          </p:cNvPr>
          <p:cNvSpPr txBox="1"/>
          <p:nvPr/>
        </p:nvSpPr>
        <p:spPr>
          <a:xfrm>
            <a:off x="5386006" y="1859340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235A89-7737-BB42-963E-1A96DC036603}"/>
              </a:ext>
            </a:extLst>
          </p:cNvPr>
          <p:cNvSpPr txBox="1"/>
          <p:nvPr/>
        </p:nvSpPr>
        <p:spPr>
          <a:xfrm>
            <a:off x="199783" y="1859340"/>
            <a:ext cx="2799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4CF19D-3D2E-A84E-8FA2-762A47433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771" y="1168400"/>
            <a:ext cx="2324100" cy="3492500"/>
          </a:xfrm>
          <a:prstGeom prst="rect">
            <a:avLst/>
          </a:prstGeom>
        </p:spPr>
      </p:pic>
      <p:pic>
        <p:nvPicPr>
          <p:cNvPr id="7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3FCFAEA8-787D-6A49-8A7B-F28150CB5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3071" y="4660900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725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66A695A-6E01-7C40-8E67-6007DB9868BC}"/>
              </a:ext>
            </a:extLst>
          </p:cNvPr>
          <p:cNvSpPr txBox="1"/>
          <p:nvPr/>
        </p:nvSpPr>
        <p:spPr>
          <a:xfrm>
            <a:off x="579499" y="1853304"/>
            <a:ext cx="246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6375B3-A45A-5644-9CCC-3E6383C99FCC}"/>
              </a:ext>
            </a:extLst>
          </p:cNvPr>
          <p:cNvSpPr txBox="1"/>
          <p:nvPr/>
        </p:nvSpPr>
        <p:spPr>
          <a:xfrm>
            <a:off x="2228558" y="1865616"/>
            <a:ext cx="314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r-FR" sz="9600" dirty="0" err="1">
                <a:solidFill>
                  <a:srgbClr val="7030A0"/>
                </a:solidFill>
                <a:highlight>
                  <a:srgbClr val="FEA013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endParaRPr lang="fr-FR" sz="9600" dirty="0">
              <a:solidFill>
                <a:srgbClr val="7030A0"/>
              </a:solidFill>
              <a:highlight>
                <a:srgbClr val="FEA013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9353F7-FF05-9341-A780-68ED95C7495A}"/>
              </a:ext>
            </a:extLst>
          </p:cNvPr>
          <p:cNvSpPr txBox="1"/>
          <p:nvPr/>
        </p:nvSpPr>
        <p:spPr>
          <a:xfrm>
            <a:off x="4825456" y="1877928"/>
            <a:ext cx="22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</a:t>
            </a:r>
            <a:endParaRPr lang="fr-FR" sz="9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22E48D-9937-084F-817F-5986881AF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128" y="1400695"/>
            <a:ext cx="3454400" cy="2524125"/>
          </a:xfrm>
          <a:prstGeom prst="rect">
            <a:avLst/>
          </a:prstGeom>
        </p:spPr>
      </p:pic>
      <p:pic>
        <p:nvPicPr>
          <p:cNvPr id="7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5A395F38-DE37-024C-9F4A-1888A8C93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1475" y="4379913"/>
            <a:ext cx="812800" cy="81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997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</Words>
  <Application>Microsoft Macintosh PowerPoint</Application>
  <PresentationFormat>Grand écran</PresentationFormat>
  <Paragraphs>36</Paragraphs>
  <Slides>12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BEDELE</dc:creator>
  <cp:lastModifiedBy>Audrey BEDELE</cp:lastModifiedBy>
  <cp:revision>7</cp:revision>
  <dcterms:created xsi:type="dcterms:W3CDTF">2020-02-21T15:53:23Z</dcterms:created>
  <dcterms:modified xsi:type="dcterms:W3CDTF">2020-02-21T16:51:25Z</dcterms:modified>
</cp:coreProperties>
</file>